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2"/>
  </p:notesMasterIdLst>
  <p:sldIdLst>
    <p:sldId id="1597" r:id="rId2"/>
    <p:sldId id="340" r:id="rId3"/>
    <p:sldId id="1558" r:id="rId4"/>
    <p:sldId id="1557" r:id="rId5"/>
    <p:sldId id="1615" r:id="rId6"/>
    <p:sldId id="1616" r:id="rId7"/>
    <p:sldId id="1567" r:id="rId8"/>
    <p:sldId id="1530" r:id="rId9"/>
    <p:sldId id="1487" r:id="rId10"/>
    <p:sldId id="1661" r:id="rId11"/>
    <p:sldId id="1526" r:id="rId12"/>
    <p:sldId id="1516" r:id="rId13"/>
    <p:sldId id="346" r:id="rId14"/>
    <p:sldId id="1683" r:id="rId15"/>
    <p:sldId id="1617" r:id="rId16"/>
    <p:sldId id="1618" r:id="rId17"/>
    <p:sldId id="1548" r:id="rId18"/>
    <p:sldId id="1684" r:id="rId19"/>
    <p:sldId id="1619" r:id="rId20"/>
    <p:sldId id="355" r:id="rId21"/>
    <p:sldId id="1555" r:id="rId22"/>
    <p:sldId id="361" r:id="rId23"/>
    <p:sldId id="1539" r:id="rId24"/>
    <p:sldId id="1552" r:id="rId25"/>
    <p:sldId id="1547" r:id="rId26"/>
    <p:sldId id="1621" r:id="rId27"/>
    <p:sldId id="1685" r:id="rId28"/>
    <p:sldId id="1609" r:id="rId29"/>
    <p:sldId id="1686" r:id="rId30"/>
    <p:sldId id="1460" r:id="rId31"/>
    <p:sldId id="1614" r:id="rId32"/>
    <p:sldId id="1687" r:id="rId33"/>
    <p:sldId id="1688" r:id="rId34"/>
    <p:sldId id="1531" r:id="rId35"/>
    <p:sldId id="1689" r:id="rId36"/>
    <p:sldId id="1690" r:id="rId37"/>
    <p:sldId id="1484" r:id="rId38"/>
    <p:sldId id="1535" r:id="rId39"/>
    <p:sldId id="1659" r:id="rId40"/>
    <p:sldId id="1660" r:id="rId41"/>
    <p:sldId id="1630" r:id="rId42"/>
    <p:sldId id="1461" r:id="rId43"/>
    <p:sldId id="1573" r:id="rId44"/>
    <p:sldId id="1626" r:id="rId45"/>
    <p:sldId id="1628" r:id="rId46"/>
    <p:sldId id="1632" r:id="rId47"/>
    <p:sldId id="1633" r:id="rId48"/>
    <p:sldId id="1631" r:id="rId49"/>
    <p:sldId id="1691" r:id="rId50"/>
    <p:sldId id="1634" r:id="rId51"/>
    <p:sldId id="1635" r:id="rId52"/>
    <p:sldId id="1636" r:id="rId53"/>
    <p:sldId id="1637" r:id="rId54"/>
    <p:sldId id="1638" r:id="rId55"/>
    <p:sldId id="1534" r:id="rId56"/>
    <p:sldId id="1692" r:id="rId57"/>
    <p:sldId id="1693" r:id="rId58"/>
    <p:sldId id="1580" r:id="rId59"/>
    <p:sldId id="1694" r:id="rId60"/>
    <p:sldId id="1695" r:id="rId61"/>
    <p:sldId id="1696" r:id="rId62"/>
    <p:sldId id="1462" r:id="rId63"/>
    <p:sldId id="1532" r:id="rId64"/>
    <p:sldId id="1463" r:id="rId65"/>
    <p:sldId id="1464" r:id="rId66"/>
    <p:sldId id="1465" r:id="rId67"/>
    <p:sldId id="1466" r:id="rId68"/>
    <p:sldId id="1467" r:id="rId69"/>
    <p:sldId id="342" r:id="rId70"/>
    <p:sldId id="1528" r:id="rId71"/>
    <p:sldId id="1457" r:id="rId72"/>
    <p:sldId id="1529" r:id="rId73"/>
    <p:sldId id="1471" r:id="rId74"/>
    <p:sldId id="1647" r:id="rId75"/>
    <p:sldId id="1646" r:id="rId76"/>
    <p:sldId id="1641" r:id="rId77"/>
    <p:sldId id="1649" r:id="rId78"/>
    <p:sldId id="1642" r:id="rId79"/>
    <p:sldId id="1650" r:id="rId80"/>
    <p:sldId id="1643" r:id="rId81"/>
    <p:sldId id="1651" r:id="rId82"/>
    <p:sldId id="1644" r:id="rId83"/>
    <p:sldId id="1645" r:id="rId84"/>
    <p:sldId id="1654" r:id="rId85"/>
    <p:sldId id="1653" r:id="rId86"/>
    <p:sldId id="1657" r:id="rId87"/>
    <p:sldId id="1658" r:id="rId88"/>
    <p:sldId id="1655" r:id="rId89"/>
    <p:sldId id="1648" r:id="rId90"/>
    <p:sldId id="1581" r:id="rId91"/>
    <p:sldId id="1622" r:id="rId92"/>
    <p:sldId id="1652" r:id="rId93"/>
    <p:sldId id="1656" r:id="rId94"/>
    <p:sldId id="1697" r:id="rId95"/>
    <p:sldId id="1678" r:id="rId96"/>
    <p:sldId id="1666" r:id="rId97"/>
    <p:sldId id="1698" r:id="rId98"/>
    <p:sldId id="1667" r:id="rId99"/>
    <p:sldId id="1665" r:id="rId100"/>
    <p:sldId id="1699" r:id="rId101"/>
    <p:sldId id="1700" r:id="rId102"/>
    <p:sldId id="1701" r:id="rId103"/>
    <p:sldId id="1702" r:id="rId104"/>
    <p:sldId id="1703" r:id="rId105"/>
    <p:sldId id="1704" r:id="rId106"/>
    <p:sldId id="1705" r:id="rId107"/>
    <p:sldId id="1706" r:id="rId108"/>
    <p:sldId id="1707" r:id="rId109"/>
    <p:sldId id="1708" r:id="rId110"/>
    <p:sldId id="1709" r:id="rId1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FFC000"/>
    <a:srgbClr val="434343"/>
    <a:srgbClr val="F5B296"/>
    <a:srgbClr val="70AD47"/>
    <a:srgbClr val="CC00CC"/>
    <a:srgbClr val="5B9BD5"/>
    <a:srgbClr val="8FAAD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5"/>
    <p:restoredTop sz="90824" autoAdjust="0"/>
  </p:normalViewPr>
  <p:slideViewPr>
    <p:cSldViewPr snapToGrid="0" snapToObjects="1">
      <p:cViewPr varScale="1">
        <p:scale>
          <a:sx n="104" d="100"/>
          <a:sy n="104" d="100"/>
        </p:scale>
        <p:origin x="94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b99287881d56c4f" providerId="LiveId" clId="{A3C8EFE4-95A9-4021-A47E-3504602DD26D}"/>
    <pc:docChg chg="delSld">
      <pc:chgData name="" userId="3b99287881d56c4f" providerId="LiveId" clId="{A3C8EFE4-95A9-4021-A47E-3504602DD26D}" dt="2020-09-08T19:47:51.154" v="51" actId="2696"/>
      <pc:docMkLst>
        <pc:docMk/>
      </pc:docMkLst>
      <pc:sldChg chg="del">
        <pc:chgData name="" userId="3b99287881d56c4f" providerId="LiveId" clId="{A3C8EFE4-95A9-4021-A47E-3504602DD26D}" dt="2020-09-08T19:47:50.640" v="42" actId="2696"/>
        <pc:sldMkLst>
          <pc:docMk/>
          <pc:sldMk cId="515583082" sldId="281"/>
        </pc:sldMkLst>
      </pc:sldChg>
      <pc:sldChg chg="del">
        <pc:chgData name="" userId="3b99287881d56c4f" providerId="LiveId" clId="{A3C8EFE4-95A9-4021-A47E-3504602DD26D}" dt="2020-09-08T19:47:50.660" v="43" actId="2696"/>
        <pc:sldMkLst>
          <pc:docMk/>
          <pc:sldMk cId="2922398953" sldId="283"/>
        </pc:sldMkLst>
      </pc:sldChg>
      <pc:sldChg chg="del">
        <pc:chgData name="" userId="3b99287881d56c4f" providerId="LiveId" clId="{A3C8EFE4-95A9-4021-A47E-3504602DD26D}" dt="2020-09-08T19:47:50.719" v="44" actId="2696"/>
        <pc:sldMkLst>
          <pc:docMk/>
          <pc:sldMk cId="834415194" sldId="284"/>
        </pc:sldMkLst>
      </pc:sldChg>
      <pc:sldChg chg="del">
        <pc:chgData name="" userId="3b99287881d56c4f" providerId="LiveId" clId="{A3C8EFE4-95A9-4021-A47E-3504602DD26D}" dt="2020-09-08T19:47:50.860" v="45" actId="2696"/>
        <pc:sldMkLst>
          <pc:docMk/>
          <pc:sldMk cId="1632418606" sldId="285"/>
        </pc:sldMkLst>
      </pc:sldChg>
      <pc:sldChg chg="del">
        <pc:chgData name="" userId="3b99287881d56c4f" providerId="LiveId" clId="{A3C8EFE4-95A9-4021-A47E-3504602DD26D}" dt="2020-09-08T19:47:50.990" v="47" actId="2696"/>
        <pc:sldMkLst>
          <pc:docMk/>
          <pc:sldMk cId="3679556804" sldId="289"/>
        </pc:sldMkLst>
      </pc:sldChg>
      <pc:sldChg chg="del">
        <pc:chgData name="" userId="3b99287881d56c4f" providerId="LiveId" clId="{A3C8EFE4-95A9-4021-A47E-3504602DD26D}" dt="2020-09-08T19:47:49.630" v="3" actId="2696"/>
        <pc:sldMkLst>
          <pc:docMk/>
          <pc:sldMk cId="1749148550" sldId="313"/>
        </pc:sldMkLst>
      </pc:sldChg>
      <pc:sldChg chg="del">
        <pc:chgData name="" userId="3b99287881d56c4f" providerId="LiveId" clId="{A3C8EFE4-95A9-4021-A47E-3504602DD26D}" dt="2020-09-08T19:47:49.920" v="11" actId="2696"/>
        <pc:sldMkLst>
          <pc:docMk/>
          <pc:sldMk cId="1914446958" sldId="322"/>
        </pc:sldMkLst>
      </pc:sldChg>
      <pc:sldChg chg="del">
        <pc:chgData name="" userId="3b99287881d56c4f" providerId="LiveId" clId="{A3C8EFE4-95A9-4021-A47E-3504602DD26D}" dt="2020-09-08T19:47:50.270" v="23" actId="2696"/>
        <pc:sldMkLst>
          <pc:docMk/>
          <pc:sldMk cId="4154140988" sldId="323"/>
        </pc:sldMkLst>
      </pc:sldChg>
      <pc:sldChg chg="del">
        <pc:chgData name="" userId="3b99287881d56c4f" providerId="LiveId" clId="{A3C8EFE4-95A9-4021-A47E-3504602DD26D}" dt="2020-09-08T19:47:50.372" v="25" actId="2696"/>
        <pc:sldMkLst>
          <pc:docMk/>
          <pc:sldMk cId="3932846224" sldId="330"/>
        </pc:sldMkLst>
      </pc:sldChg>
      <pc:sldChg chg="del">
        <pc:chgData name="" userId="3b99287881d56c4f" providerId="LiveId" clId="{A3C8EFE4-95A9-4021-A47E-3504602DD26D}" dt="2020-09-08T19:47:50.400" v="27" actId="2696"/>
        <pc:sldMkLst>
          <pc:docMk/>
          <pc:sldMk cId="2527899830" sldId="352"/>
        </pc:sldMkLst>
      </pc:sldChg>
      <pc:sldChg chg="del">
        <pc:chgData name="" userId="3b99287881d56c4f" providerId="LiveId" clId="{A3C8EFE4-95A9-4021-A47E-3504602DD26D}" dt="2020-09-08T19:47:50.461" v="31" actId="2696"/>
        <pc:sldMkLst>
          <pc:docMk/>
          <pc:sldMk cId="2717283843" sldId="354"/>
        </pc:sldMkLst>
      </pc:sldChg>
      <pc:sldChg chg="del">
        <pc:chgData name="" userId="3b99287881d56c4f" providerId="LiveId" clId="{A3C8EFE4-95A9-4021-A47E-3504602DD26D}" dt="2020-09-08T19:47:49.570" v="1" actId="2696"/>
        <pc:sldMkLst>
          <pc:docMk/>
          <pc:sldMk cId="3965314680" sldId="554"/>
        </pc:sldMkLst>
      </pc:sldChg>
      <pc:sldChg chg="del">
        <pc:chgData name="" userId="3b99287881d56c4f" providerId="LiveId" clId="{A3C8EFE4-95A9-4021-A47E-3504602DD26D}" dt="2020-09-08T19:47:50.069" v="16" actId="2696"/>
        <pc:sldMkLst>
          <pc:docMk/>
          <pc:sldMk cId="2422788317" sldId="1401"/>
        </pc:sldMkLst>
      </pc:sldChg>
      <pc:sldChg chg="del">
        <pc:chgData name="" userId="3b99287881d56c4f" providerId="LiveId" clId="{A3C8EFE4-95A9-4021-A47E-3504602DD26D}" dt="2020-09-08T19:47:49.600" v="2" actId="2696"/>
        <pc:sldMkLst>
          <pc:docMk/>
          <pc:sldMk cId="362061907" sldId="1403"/>
        </pc:sldMkLst>
      </pc:sldChg>
      <pc:sldChg chg="del">
        <pc:chgData name="" userId="3b99287881d56c4f" providerId="LiveId" clId="{A3C8EFE4-95A9-4021-A47E-3504602DD26D}" dt="2020-09-08T19:47:51.045" v="48" actId="2696"/>
        <pc:sldMkLst>
          <pc:docMk/>
          <pc:sldMk cId="1458099779" sldId="1448"/>
        </pc:sldMkLst>
      </pc:sldChg>
      <pc:sldChg chg="del">
        <pc:chgData name="" userId="3b99287881d56c4f" providerId="LiveId" clId="{A3C8EFE4-95A9-4021-A47E-3504602DD26D}" dt="2020-09-08T19:47:50.930" v="46" actId="2696"/>
        <pc:sldMkLst>
          <pc:docMk/>
          <pc:sldMk cId="3258800314" sldId="1449"/>
        </pc:sldMkLst>
      </pc:sldChg>
      <pc:sldChg chg="del">
        <pc:chgData name="" userId="3b99287881d56c4f" providerId="LiveId" clId="{A3C8EFE4-95A9-4021-A47E-3504602DD26D}" dt="2020-09-08T19:47:51.083" v="49" actId="2696"/>
        <pc:sldMkLst>
          <pc:docMk/>
          <pc:sldMk cId="3645509244" sldId="1450"/>
        </pc:sldMkLst>
      </pc:sldChg>
      <pc:sldChg chg="del">
        <pc:chgData name="" userId="3b99287881d56c4f" providerId="LiveId" clId="{A3C8EFE4-95A9-4021-A47E-3504602DD26D}" dt="2020-09-08T19:47:51.119" v="50" actId="2696"/>
        <pc:sldMkLst>
          <pc:docMk/>
          <pc:sldMk cId="4270402913" sldId="1451"/>
        </pc:sldMkLst>
      </pc:sldChg>
      <pc:sldChg chg="del">
        <pc:chgData name="" userId="3b99287881d56c4f" providerId="LiveId" clId="{A3C8EFE4-95A9-4021-A47E-3504602DD26D}" dt="2020-09-08T19:47:50.630" v="41" actId="2696"/>
        <pc:sldMkLst>
          <pc:docMk/>
          <pc:sldMk cId="3736559571" sldId="1454"/>
        </pc:sldMkLst>
      </pc:sldChg>
      <pc:sldChg chg="del">
        <pc:chgData name="" userId="3b99287881d56c4f" providerId="LiveId" clId="{A3C8EFE4-95A9-4021-A47E-3504602DD26D}" dt="2020-09-08T19:47:50.470" v="32" actId="2696"/>
        <pc:sldMkLst>
          <pc:docMk/>
          <pc:sldMk cId="878835053" sldId="1519"/>
        </pc:sldMkLst>
      </pc:sldChg>
      <pc:sldChg chg="del">
        <pc:chgData name="" userId="3b99287881d56c4f" providerId="LiveId" clId="{A3C8EFE4-95A9-4021-A47E-3504602DD26D}" dt="2020-09-08T19:47:50.495" v="33" actId="2696"/>
        <pc:sldMkLst>
          <pc:docMk/>
          <pc:sldMk cId="2598987222" sldId="1520"/>
        </pc:sldMkLst>
      </pc:sldChg>
      <pc:sldChg chg="del">
        <pc:chgData name="" userId="3b99287881d56c4f" providerId="LiveId" clId="{A3C8EFE4-95A9-4021-A47E-3504602DD26D}" dt="2020-09-08T19:47:50.520" v="34" actId="2696"/>
        <pc:sldMkLst>
          <pc:docMk/>
          <pc:sldMk cId="1829478098" sldId="1521"/>
        </pc:sldMkLst>
      </pc:sldChg>
      <pc:sldChg chg="del">
        <pc:chgData name="" userId="3b99287881d56c4f" providerId="LiveId" clId="{A3C8EFE4-95A9-4021-A47E-3504602DD26D}" dt="2020-09-08T19:47:50.530" v="35" actId="2696"/>
        <pc:sldMkLst>
          <pc:docMk/>
          <pc:sldMk cId="2154516653" sldId="1522"/>
        </pc:sldMkLst>
      </pc:sldChg>
      <pc:sldChg chg="del">
        <pc:chgData name="" userId="3b99287881d56c4f" providerId="LiveId" clId="{A3C8EFE4-95A9-4021-A47E-3504602DD26D}" dt="2020-09-08T19:47:50.545" v="36" actId="2696"/>
        <pc:sldMkLst>
          <pc:docMk/>
          <pc:sldMk cId="3802223178" sldId="1523"/>
        </pc:sldMkLst>
      </pc:sldChg>
      <pc:sldChg chg="del">
        <pc:chgData name="" userId="3b99287881d56c4f" providerId="LiveId" clId="{A3C8EFE4-95A9-4021-A47E-3504602DD26D}" dt="2020-09-08T19:47:50.560" v="37" actId="2696"/>
        <pc:sldMkLst>
          <pc:docMk/>
          <pc:sldMk cId="3066335102" sldId="1524"/>
        </pc:sldMkLst>
      </pc:sldChg>
      <pc:sldChg chg="del">
        <pc:chgData name="" userId="3b99287881d56c4f" providerId="LiveId" clId="{A3C8EFE4-95A9-4021-A47E-3504602DD26D}" dt="2020-09-08T19:47:49.690" v="4" actId="2696"/>
        <pc:sldMkLst>
          <pc:docMk/>
          <pc:sldMk cId="3478816911" sldId="1572"/>
        </pc:sldMkLst>
      </pc:sldChg>
      <pc:sldChg chg="del">
        <pc:chgData name="" userId="3b99287881d56c4f" providerId="LiveId" clId="{A3C8EFE4-95A9-4021-A47E-3504602DD26D}" dt="2020-09-08T19:47:49.784" v="6" actId="2696"/>
        <pc:sldMkLst>
          <pc:docMk/>
          <pc:sldMk cId="1034655221" sldId="1587"/>
        </pc:sldMkLst>
      </pc:sldChg>
      <pc:sldChg chg="del">
        <pc:chgData name="" userId="3b99287881d56c4f" providerId="LiveId" clId="{A3C8EFE4-95A9-4021-A47E-3504602DD26D}" dt="2020-09-08T19:47:49.830" v="7" actId="2696"/>
        <pc:sldMkLst>
          <pc:docMk/>
          <pc:sldMk cId="3009793211" sldId="1588"/>
        </pc:sldMkLst>
      </pc:sldChg>
      <pc:sldChg chg="del">
        <pc:chgData name="" userId="3b99287881d56c4f" providerId="LiveId" clId="{A3C8EFE4-95A9-4021-A47E-3504602DD26D}" dt="2020-09-08T19:47:49.890" v="9" actId="2696"/>
        <pc:sldMkLst>
          <pc:docMk/>
          <pc:sldMk cId="3074643333" sldId="1589"/>
        </pc:sldMkLst>
      </pc:sldChg>
      <pc:sldChg chg="del">
        <pc:chgData name="" userId="3b99287881d56c4f" providerId="LiveId" clId="{A3C8EFE4-95A9-4021-A47E-3504602DD26D}" dt="2020-09-08T19:47:49.875" v="8" actId="2696"/>
        <pc:sldMkLst>
          <pc:docMk/>
          <pc:sldMk cId="1078648400" sldId="1590"/>
        </pc:sldMkLst>
      </pc:sldChg>
      <pc:sldChg chg="del">
        <pc:chgData name="" userId="3b99287881d56c4f" providerId="LiveId" clId="{A3C8EFE4-95A9-4021-A47E-3504602DD26D}" dt="2020-09-08T19:47:50.109" v="17" actId="2696"/>
        <pc:sldMkLst>
          <pc:docMk/>
          <pc:sldMk cId="2257652560" sldId="1591"/>
        </pc:sldMkLst>
      </pc:sldChg>
      <pc:sldChg chg="del">
        <pc:chgData name="" userId="3b99287881d56c4f" providerId="LiveId" clId="{A3C8EFE4-95A9-4021-A47E-3504602DD26D}" dt="2020-09-08T19:47:49.953" v="12" actId="2696"/>
        <pc:sldMkLst>
          <pc:docMk/>
          <pc:sldMk cId="2197519485" sldId="1592"/>
        </pc:sldMkLst>
      </pc:sldChg>
      <pc:sldChg chg="del">
        <pc:chgData name="" userId="3b99287881d56c4f" providerId="LiveId" clId="{A3C8EFE4-95A9-4021-A47E-3504602DD26D}" dt="2020-09-08T19:47:49.982" v="13" actId="2696"/>
        <pc:sldMkLst>
          <pc:docMk/>
          <pc:sldMk cId="952517058" sldId="1593"/>
        </pc:sldMkLst>
      </pc:sldChg>
      <pc:sldChg chg="del">
        <pc:chgData name="" userId="3b99287881d56c4f" providerId="LiveId" clId="{A3C8EFE4-95A9-4021-A47E-3504602DD26D}" dt="2020-09-08T19:47:50.012" v="14" actId="2696"/>
        <pc:sldMkLst>
          <pc:docMk/>
          <pc:sldMk cId="3256111502" sldId="1594"/>
        </pc:sldMkLst>
      </pc:sldChg>
      <pc:sldChg chg="del">
        <pc:chgData name="" userId="3b99287881d56c4f" providerId="LiveId" clId="{A3C8EFE4-95A9-4021-A47E-3504602DD26D}" dt="2020-09-08T19:47:50.024" v="15" actId="2696"/>
        <pc:sldMkLst>
          <pc:docMk/>
          <pc:sldMk cId="1733141025" sldId="1595"/>
        </pc:sldMkLst>
      </pc:sldChg>
      <pc:sldChg chg="del">
        <pc:chgData name="" userId="3b99287881d56c4f" providerId="LiveId" clId="{A3C8EFE4-95A9-4021-A47E-3504602DD26D}" dt="2020-09-08T19:47:50.300" v="24" actId="2696"/>
        <pc:sldMkLst>
          <pc:docMk/>
          <pc:sldMk cId="3089371963" sldId="1596"/>
        </pc:sldMkLst>
      </pc:sldChg>
      <pc:sldChg chg="del">
        <pc:chgData name="" userId="3b99287881d56c4f" providerId="LiveId" clId="{A3C8EFE4-95A9-4021-A47E-3504602DD26D}" dt="2020-09-08T19:47:50.180" v="21" actId="2696"/>
        <pc:sldMkLst>
          <pc:docMk/>
          <pc:sldMk cId="1542661133" sldId="1599"/>
        </pc:sldMkLst>
      </pc:sldChg>
      <pc:sldChg chg="del">
        <pc:chgData name="" userId="3b99287881d56c4f" providerId="LiveId" clId="{A3C8EFE4-95A9-4021-A47E-3504602DD26D}" dt="2020-09-08T19:47:50.230" v="22" actId="2696"/>
        <pc:sldMkLst>
          <pc:docMk/>
          <pc:sldMk cId="728170584" sldId="1600"/>
        </pc:sldMkLst>
      </pc:sldChg>
      <pc:sldChg chg="del">
        <pc:chgData name="" userId="3b99287881d56c4f" providerId="LiveId" clId="{A3C8EFE4-95A9-4021-A47E-3504602DD26D}" dt="2020-09-08T19:47:49.895" v="10" actId="2696"/>
        <pc:sldMkLst>
          <pc:docMk/>
          <pc:sldMk cId="2852799967" sldId="1601"/>
        </pc:sldMkLst>
      </pc:sldChg>
      <pc:sldChg chg="del">
        <pc:chgData name="" userId="3b99287881d56c4f" providerId="LiveId" clId="{A3C8EFE4-95A9-4021-A47E-3504602DD26D}" dt="2020-09-08T19:47:50.144" v="18" actId="2696"/>
        <pc:sldMkLst>
          <pc:docMk/>
          <pc:sldMk cId="935742532" sldId="1603"/>
        </pc:sldMkLst>
      </pc:sldChg>
      <pc:sldChg chg="del">
        <pc:chgData name="" userId="3b99287881d56c4f" providerId="LiveId" clId="{A3C8EFE4-95A9-4021-A47E-3504602DD26D}" dt="2020-09-08T19:47:50.150" v="19" actId="2696"/>
        <pc:sldMkLst>
          <pc:docMk/>
          <pc:sldMk cId="835518819" sldId="1604"/>
        </pc:sldMkLst>
      </pc:sldChg>
      <pc:sldChg chg="del">
        <pc:chgData name="" userId="3b99287881d56c4f" providerId="LiveId" clId="{A3C8EFE4-95A9-4021-A47E-3504602DD26D}" dt="2020-09-08T19:47:50.170" v="20" actId="2696"/>
        <pc:sldMkLst>
          <pc:docMk/>
          <pc:sldMk cId="2974442475" sldId="1605"/>
        </pc:sldMkLst>
      </pc:sldChg>
      <pc:sldChg chg="del">
        <pc:chgData name="" userId="3b99287881d56c4f" providerId="LiveId" clId="{A3C8EFE4-95A9-4021-A47E-3504602DD26D}" dt="2020-09-08T19:47:50.419" v="28" actId="2696"/>
        <pc:sldMkLst>
          <pc:docMk/>
          <pc:sldMk cId="1217356056" sldId="1606"/>
        </pc:sldMkLst>
      </pc:sldChg>
      <pc:sldChg chg="del">
        <pc:chgData name="" userId="3b99287881d56c4f" providerId="LiveId" clId="{A3C8EFE4-95A9-4021-A47E-3504602DD26D}" dt="2020-09-08T19:47:50.430" v="29" actId="2696"/>
        <pc:sldMkLst>
          <pc:docMk/>
          <pc:sldMk cId="1504900911" sldId="1607"/>
        </pc:sldMkLst>
      </pc:sldChg>
      <pc:sldChg chg="del">
        <pc:chgData name="" userId="3b99287881d56c4f" providerId="LiveId" clId="{A3C8EFE4-95A9-4021-A47E-3504602DD26D}" dt="2020-09-08T19:47:50.441" v="30" actId="2696"/>
        <pc:sldMkLst>
          <pc:docMk/>
          <pc:sldMk cId="1574839432" sldId="1608"/>
        </pc:sldMkLst>
      </pc:sldChg>
      <pc:sldChg chg="del">
        <pc:chgData name="" userId="3b99287881d56c4f" providerId="LiveId" clId="{A3C8EFE4-95A9-4021-A47E-3504602DD26D}" dt="2020-09-08T19:47:50.580" v="38" actId="2696"/>
        <pc:sldMkLst>
          <pc:docMk/>
          <pc:sldMk cId="3284364477" sldId="1679"/>
        </pc:sldMkLst>
      </pc:sldChg>
      <pc:sldChg chg="del">
        <pc:chgData name="" userId="3b99287881d56c4f" providerId="LiveId" clId="{A3C8EFE4-95A9-4021-A47E-3504602DD26D}" dt="2020-09-08T19:47:50.595" v="39" actId="2696"/>
        <pc:sldMkLst>
          <pc:docMk/>
          <pc:sldMk cId="3110326794" sldId="1680"/>
        </pc:sldMkLst>
      </pc:sldChg>
      <pc:sldChg chg="del">
        <pc:chgData name="" userId="3b99287881d56c4f" providerId="LiveId" clId="{A3C8EFE4-95A9-4021-A47E-3504602DD26D}" dt="2020-09-08T19:47:50.612" v="40" actId="2696"/>
        <pc:sldMkLst>
          <pc:docMk/>
          <pc:sldMk cId="556463178" sldId="1681"/>
        </pc:sldMkLst>
      </pc:sldChg>
      <pc:sldChg chg="del">
        <pc:chgData name="" userId="3b99287881d56c4f" providerId="LiveId" clId="{A3C8EFE4-95A9-4021-A47E-3504602DD26D}" dt="2020-09-08T19:47:51.154" v="51" actId="2696"/>
        <pc:sldMkLst>
          <pc:docMk/>
          <pc:sldMk cId="1842309199" sldId="1682"/>
        </pc:sldMkLst>
      </pc:sldChg>
      <pc:sldChg chg="del">
        <pc:chgData name="" userId="3b99287881d56c4f" providerId="LiveId" clId="{A3C8EFE4-95A9-4021-A47E-3504602DD26D}" dt="2020-09-08T19:47:49.551" v="0" actId="2696"/>
        <pc:sldMkLst>
          <pc:docMk/>
          <pc:sldMk cId="2213577332" sldId="1710"/>
        </pc:sldMkLst>
      </pc:sldChg>
      <pc:sldChg chg="del">
        <pc:chgData name="" userId="3b99287881d56c4f" providerId="LiveId" clId="{A3C8EFE4-95A9-4021-A47E-3504602DD26D}" dt="2020-09-08T19:47:49.731" v="5" actId="2696"/>
        <pc:sldMkLst>
          <pc:docMk/>
          <pc:sldMk cId="3821621439" sldId="1711"/>
        </pc:sldMkLst>
      </pc:sldChg>
      <pc:sldChg chg="del">
        <pc:chgData name="" userId="3b99287881d56c4f" providerId="LiveId" clId="{A3C8EFE4-95A9-4021-A47E-3504602DD26D}" dt="2020-09-08T19:47:50.389" v="26" actId="2696"/>
        <pc:sldMkLst>
          <pc:docMk/>
          <pc:sldMk cId="4061671730" sldId="17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5978-5C13-1F43-9A7C-4CF5E62F8F00}" type="datetimeFigureOut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7B1C-4C8F-3542-AD41-B6353B4E79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44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73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8540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4712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858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7584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TW" sz="1200" dirty="0">
              <a:solidFill>
                <a:srgbClr val="2323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6160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TW" sz="1200" dirty="0">
              <a:solidFill>
                <a:srgbClr val="2323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7439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TW" sz="1200" dirty="0">
              <a:solidFill>
                <a:srgbClr val="2323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1155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312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2BB41B4B-1A79-48A2-B326-7CAE9C210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85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2BB41B4B-1A79-48A2-B326-7CAE9C210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889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1682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5043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1302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2125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2599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7900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7810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03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0550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9111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116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030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29294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780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7182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6391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708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508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200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0289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566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62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9860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1660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489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236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704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0096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13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4240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7C7298E-625F-CC43-AB07-38F5CE067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3304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7C7298E-625F-CC43-AB07-38F5CE067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19154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115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2E54CD43-3F4B-4BE6-841A-11ED457AD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03082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2390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478D48D-CE17-1840-A523-666C64C8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7433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478D48D-CE17-1840-A523-666C64C8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24852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478D48D-CE17-1840-A523-666C64C8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58568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7090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34E23DF-DC47-4F93-8E0B-2CBACBB8E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63230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77259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478D48D-CE17-1840-A523-666C64C8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35601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478D48D-CE17-1840-A523-666C64C84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64236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2920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8037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0696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8849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8771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8282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024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4532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9449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3753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9975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386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9CD20F4-CD49-6240-94C0-321272AC7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6778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3632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0096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7917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3836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2160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49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255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70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F66327-996F-DC4C-B1A6-1E8AD08D6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79354-7C81-294F-882B-0BF7488E5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9F017-556D-AE46-8493-0978F86B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28FB3-1713-48DE-BD02-0A4CDC2E8037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6371-36EC-F34B-8C84-CAB44705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60DD1-B80E-B841-90C9-B1ADE5E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3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F4292-7B09-2E41-8EF1-F51492B2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EBF5C1-1752-EB44-89D2-03B2D9B14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2A07F-8704-444B-9331-4100F8D5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1ED1-0CD9-4989-A7CF-EC812CF3DB54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8D3544-76D5-0447-8AF8-B5445D1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83A98-AF7F-AF49-AA98-547E9E2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3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A58B73-6A1B-724A-873D-537BB9F3D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8DC49A-24F6-0145-92D9-73201AC0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6228A-CED5-1E42-8F1A-02B1FD03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6349-BD61-448E-B39E-018D22408BE0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C202C-7C54-0342-99A1-775E64D3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664B72-9D70-914A-99CB-E3B5BCEE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146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5A8C9-D8BC-A049-8C24-6A7B01A7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D100D-9401-2642-A517-D1CC8B33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99B40-9936-A340-B08D-232FC6DF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6B64F-B391-4557-88C0-7ED3A7E16D0F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14CED-8AB7-FB42-94F4-32AE4655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129333-6038-A84B-9254-FA6D9400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170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C2F37-C599-E342-972F-C74B5EE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1A136-138D-D44A-88E0-84AE6E0B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7C0D9F-97C8-1D47-A88D-EB499B8A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538-FC9D-425A-9255-BE3FDA1A7F7F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7F7443-0B0A-F44E-9542-019E8521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796D89-700F-4C44-92ED-8FA63023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449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492DC-3310-C042-9072-4D5EA4D5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59E21-180D-D343-AF1E-7F8095ED2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C91D00-712F-1A49-A224-B3A726A2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78C075-9BFD-734D-A268-2966DAB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F238-F825-4700-ADF1-824E7C124FB8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1DDBE1-25C8-FD42-A66C-D6E5A518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20DE9F-6657-2F41-BF7F-45977DAC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17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ABB4-D35F-464C-98EA-A8E18C27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6F0695-39CA-4742-B641-DC675092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2D72-D228-CF4A-8A29-D328520E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22D825-1853-9C4D-BDB8-E2B109B58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0B68E-63CA-564E-B4AD-9E761AA0A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5ADBE8-9FB5-0C4B-81B4-E206F24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FC28-A94C-4A5E-AE04-F34647E92D71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23B6D0-E5B6-5745-8D29-C6515BDB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E3908B-9E63-8947-BA77-102910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15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94495-DFCD-C341-8D45-5561B713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8D9176-6445-BD4B-83C4-2B5E089A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BFA0-42C6-4373-81B5-6AA15304FCFC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70692F-AF0E-8F4B-A4DC-8C5341DA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C83826-A5F2-274B-AFA3-B7049890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239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EF66F-85D8-2D47-95E7-1437E383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CAA60-1286-4380-9DB4-668644F0AA66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1984BC-6665-A240-8945-14A0C374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DD462-9FA6-2D4E-8737-FF467572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27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32D58-58A1-3640-8557-8D534278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69A585-BF63-A046-BA77-E942D4B4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2D3A08-9B1D-8645-B6DB-C2C4FD114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E74044-339E-3543-83EB-D90AC80B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7C05-BEF7-48A9-B037-D4143FB978A7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7F6A6-DA68-FF49-A4A1-7A1C3DDC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F05D1-BC73-E64D-96D5-46CA625E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7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AB97C-D3D5-2348-BD06-4BF8C5A7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E85D3D-C6BF-4640-8875-381123F98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216D38-89CC-6F41-8EC9-A7F8DB6D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63D9B3-42A5-774A-943B-1EA61400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4E9D-ACC6-4D12-B699-7B9F7281D301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EFAE3-6007-4648-BE18-8F5930C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AF13CE-3F1F-E949-97F9-E71F7D9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80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0EA5D-392B-104C-B065-2330C837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6F709-1886-5A43-AB3A-CA187B09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E3876-11D4-8E43-BA36-50A46D43B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77038-CFEB-41CC-B396-088282174F76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8FD27E-34AF-F44D-816E-57FB1FE8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32B25F-0F02-564B-A2DE-C004D364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78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20.png"/><Relationship Id="rId4" Type="http://schemas.openxmlformats.org/officeDocument/2006/relationships/image" Target="../media/image5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160.png"/><Relationship Id="rId5" Type="http://schemas.openxmlformats.org/officeDocument/2006/relationships/image" Target="../media/image3.png"/><Relationship Id="rId10" Type="http://schemas.openxmlformats.org/officeDocument/2006/relationships/image" Target="../media/image159.png"/><Relationship Id="rId4" Type="http://schemas.openxmlformats.org/officeDocument/2006/relationships/image" Target="../media/image2.png"/><Relationship Id="rId9" Type="http://schemas.openxmlformats.org/officeDocument/2006/relationships/image" Target="../media/image15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iff"/><Relationship Id="rId5" Type="http://schemas.microsoft.com/office/2007/relationships/hdphoto" Target="../media/hdphoto1.wdp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tiff"/><Relationship Id="rId18" Type="http://schemas.openxmlformats.org/officeDocument/2006/relationships/image" Target="../media/image193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190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18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abs/1802.06175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61.gi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image" Target="../media/image93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21" Type="http://schemas.openxmlformats.org/officeDocument/2006/relationships/image" Target="../media/image1040.png"/><Relationship Id="rId7" Type="http://schemas.openxmlformats.org/officeDocument/2006/relationships/image" Target="../media/image85.png"/><Relationship Id="rId12" Type="http://schemas.openxmlformats.org/officeDocument/2006/relationships/image" Target="../media/image91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62.gif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88.png"/><Relationship Id="rId5" Type="http://schemas.openxmlformats.org/officeDocument/2006/relationships/image" Target="../media/image98.png"/><Relationship Id="rId15" Type="http://schemas.openxmlformats.org/officeDocument/2006/relationships/image" Target="../media/image1010.png"/><Relationship Id="rId23" Type="http://schemas.openxmlformats.org/officeDocument/2006/relationships/image" Target="../media/image10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70.png"/><Relationship Id="rId9" Type="http://schemas.openxmlformats.org/officeDocument/2006/relationships/image" Target="../media/image870.png"/><Relationship Id="rId14" Type="http://schemas.openxmlformats.org/officeDocument/2006/relationships/image" Target="../media/image1000.png"/><Relationship Id="rId22" Type="http://schemas.openxmlformats.org/officeDocument/2006/relationships/image" Target="../media/image105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82A7652-377D-41A7-BD44-03E4FBBC92D1}"/>
              </a:ext>
            </a:extLst>
          </p:cNvPr>
          <p:cNvSpPr/>
          <p:nvPr/>
        </p:nvSpPr>
        <p:spPr>
          <a:xfrm>
            <a:off x="2105063" y="6149751"/>
            <a:ext cx="2316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B3BF71-2485-4172-8489-E219B1AEB59A}"/>
              </a:ext>
            </a:extLst>
          </p:cNvPr>
          <p:cNvSpPr/>
          <p:nvPr/>
        </p:nvSpPr>
        <p:spPr>
          <a:xfrm>
            <a:off x="4769714" y="6149751"/>
            <a:ext cx="2635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zh-TW" altLang="en-US" sz="3200" b="1" dirty="0">
              <a:solidFill>
                <a:srgbClr val="00B05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5D0847-FAC5-4C04-85F9-84FE6C87E3E9}"/>
              </a:ext>
            </a:extLst>
          </p:cNvPr>
          <p:cNvSpPr/>
          <p:nvPr/>
        </p:nvSpPr>
        <p:spPr>
          <a:xfrm>
            <a:off x="7622800" y="6149750"/>
            <a:ext cx="2611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3200" b="1" dirty="0">
              <a:solidFill>
                <a:srgbClr val="0432FF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6598C2B-81BE-4DB2-BA4C-E474AAF0F244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Neural Network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6ED7E0-6C36-4B4A-BE83-FDD07DF726E4}"/>
              </a:ext>
            </a:extLst>
          </p:cNvPr>
          <p:cNvSpPr/>
          <p:nvPr/>
        </p:nvSpPr>
        <p:spPr>
          <a:xfrm>
            <a:off x="8372575" y="2768277"/>
            <a:ext cx="663291" cy="207357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03371B1-CA68-9049-B37F-43A85923BCD5}"/>
              </a:ext>
            </a:extLst>
          </p:cNvPr>
          <p:cNvSpPr/>
          <p:nvPr/>
        </p:nvSpPr>
        <p:spPr>
          <a:xfrm>
            <a:off x="6601673" y="1654819"/>
            <a:ext cx="663291" cy="434260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E5BB09F-6031-C542-B965-B1BDBE8AF62A}"/>
              </a:ext>
            </a:extLst>
          </p:cNvPr>
          <p:cNvSpPr/>
          <p:nvPr/>
        </p:nvSpPr>
        <p:spPr>
          <a:xfrm>
            <a:off x="4887244" y="1654819"/>
            <a:ext cx="663291" cy="434260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38B79B-C8BA-8347-AFE1-424DA72CAC2A}"/>
              </a:ext>
            </a:extLst>
          </p:cNvPr>
          <p:cNvSpPr/>
          <p:nvPr/>
        </p:nvSpPr>
        <p:spPr>
          <a:xfrm>
            <a:off x="3133618" y="2154675"/>
            <a:ext cx="663291" cy="326667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151">
            <a:extLst>
              <a:ext uri="{FF2B5EF4-FFF2-40B4-BE49-F238E27FC236}">
                <a16:creationId xmlns:a16="http://schemas.microsoft.com/office/drawing/2014/main" id="{5E5FBEEA-C366-4F97-B292-57A7B06AB602}"/>
              </a:ext>
            </a:extLst>
          </p:cNvPr>
          <p:cNvSpPr/>
          <p:nvPr/>
        </p:nvSpPr>
        <p:spPr>
          <a:xfrm>
            <a:off x="2180627" y="2290573"/>
            <a:ext cx="663291" cy="7171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A3B5B51-48E5-4FB1-9FC9-4FBCE3EE0752}"/>
              </a:ext>
            </a:extLst>
          </p:cNvPr>
          <p:cNvSpPr/>
          <p:nvPr/>
        </p:nvSpPr>
        <p:spPr>
          <a:xfrm>
            <a:off x="3280304" y="2290573"/>
            <a:ext cx="436384" cy="715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1925914-7B86-410A-9730-F197F829A7A7}"/>
              </a:ext>
            </a:extLst>
          </p:cNvPr>
          <p:cNvSpPr/>
          <p:nvPr/>
        </p:nvSpPr>
        <p:spPr>
          <a:xfrm>
            <a:off x="3263393" y="3427745"/>
            <a:ext cx="436384" cy="715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7C7B2913-49D1-4045-97A6-6F46351B0BA7}"/>
              </a:ext>
            </a:extLst>
          </p:cNvPr>
          <p:cNvSpPr/>
          <p:nvPr/>
        </p:nvSpPr>
        <p:spPr>
          <a:xfrm>
            <a:off x="3263393" y="4564916"/>
            <a:ext cx="436384" cy="715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46A60C7-35C3-4D70-83D8-C69A8F03C74B}"/>
              </a:ext>
            </a:extLst>
          </p:cNvPr>
          <p:cNvSpPr/>
          <p:nvPr/>
        </p:nvSpPr>
        <p:spPr>
          <a:xfrm>
            <a:off x="5017609" y="1753528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800" b="1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9525DBE-E582-4382-9E0B-DD6D88C62613}"/>
              </a:ext>
            </a:extLst>
          </p:cNvPr>
          <p:cNvSpPr/>
          <p:nvPr/>
        </p:nvSpPr>
        <p:spPr>
          <a:xfrm>
            <a:off x="5000698" y="2890700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CC66952-AC50-41AF-95A6-7BB6AD6D4637}"/>
              </a:ext>
            </a:extLst>
          </p:cNvPr>
          <p:cNvSpPr/>
          <p:nvPr/>
        </p:nvSpPr>
        <p:spPr>
          <a:xfrm>
            <a:off x="5000698" y="4027871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641A6FD1-66E0-4E18-AE6C-ACAD3A8964E9}"/>
              </a:ext>
            </a:extLst>
          </p:cNvPr>
          <p:cNvSpPr/>
          <p:nvPr/>
        </p:nvSpPr>
        <p:spPr>
          <a:xfrm>
            <a:off x="5000698" y="5165042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5702AFD8-AD06-4070-ADAF-1E091A5D32B8}"/>
              </a:ext>
            </a:extLst>
          </p:cNvPr>
          <p:cNvSpPr/>
          <p:nvPr/>
        </p:nvSpPr>
        <p:spPr>
          <a:xfrm>
            <a:off x="8492222" y="2890700"/>
            <a:ext cx="436384" cy="7152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A15C45A-26E0-47B9-9C48-6DE58BB59205}"/>
              </a:ext>
            </a:extLst>
          </p:cNvPr>
          <p:cNvSpPr/>
          <p:nvPr/>
        </p:nvSpPr>
        <p:spPr>
          <a:xfrm>
            <a:off x="8492222" y="4027871"/>
            <a:ext cx="436384" cy="71527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7">
            <a:extLst>
              <a:ext uri="{FF2B5EF4-FFF2-40B4-BE49-F238E27FC236}">
                <a16:creationId xmlns:a16="http://schemas.microsoft.com/office/drawing/2014/main" id="{A0EB8293-5F14-4551-A85E-FC6B93612036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3716690" y="2111166"/>
            <a:ext cx="1300921" cy="5370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20">
            <a:extLst>
              <a:ext uri="{FF2B5EF4-FFF2-40B4-BE49-F238E27FC236}">
                <a16:creationId xmlns:a16="http://schemas.microsoft.com/office/drawing/2014/main" id="{96F6396C-3137-4D8C-A5FF-749DC4B70537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3716690" y="2648211"/>
            <a:ext cx="1284009" cy="600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3">
            <a:extLst>
              <a:ext uri="{FF2B5EF4-FFF2-40B4-BE49-F238E27FC236}">
                <a16:creationId xmlns:a16="http://schemas.microsoft.com/office/drawing/2014/main" id="{E4B317DF-8E02-4F3C-ABA7-1E74F720C417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3716690" y="2648211"/>
            <a:ext cx="1284009" cy="1737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6">
            <a:extLst>
              <a:ext uri="{FF2B5EF4-FFF2-40B4-BE49-F238E27FC236}">
                <a16:creationId xmlns:a16="http://schemas.microsoft.com/office/drawing/2014/main" id="{9E7E4B7E-1B6C-40C7-B2CD-38015B5B8823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3716690" y="2648211"/>
            <a:ext cx="1284009" cy="2874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9">
            <a:extLst>
              <a:ext uri="{FF2B5EF4-FFF2-40B4-BE49-F238E27FC236}">
                <a16:creationId xmlns:a16="http://schemas.microsoft.com/office/drawing/2014/main" id="{7AA9FCC6-026F-4CD9-B3D0-15A7D6CB7B2F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3699777" y="2111166"/>
            <a:ext cx="1317833" cy="1674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31">
            <a:extLst>
              <a:ext uri="{FF2B5EF4-FFF2-40B4-BE49-F238E27FC236}">
                <a16:creationId xmlns:a16="http://schemas.microsoft.com/office/drawing/2014/main" id="{A6F07AA8-40B4-4E54-8194-24BE7A826DCB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3699777" y="3248337"/>
            <a:ext cx="1300921" cy="5370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35">
            <a:extLst>
              <a:ext uri="{FF2B5EF4-FFF2-40B4-BE49-F238E27FC236}">
                <a16:creationId xmlns:a16="http://schemas.microsoft.com/office/drawing/2014/main" id="{4A4E2E9E-8325-4D06-898B-CEE6E771EA1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3699777" y="3785383"/>
            <a:ext cx="1300921" cy="600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38">
            <a:extLst>
              <a:ext uri="{FF2B5EF4-FFF2-40B4-BE49-F238E27FC236}">
                <a16:creationId xmlns:a16="http://schemas.microsoft.com/office/drawing/2014/main" id="{E1C0FEAE-D662-4982-93FF-DF69F55D0AC0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3699777" y="3785383"/>
            <a:ext cx="1300921" cy="1737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41">
            <a:extLst>
              <a:ext uri="{FF2B5EF4-FFF2-40B4-BE49-F238E27FC236}">
                <a16:creationId xmlns:a16="http://schemas.microsoft.com/office/drawing/2014/main" id="{20C5935A-5853-4478-83B3-69087845FCDC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3699777" y="2111166"/>
            <a:ext cx="1317833" cy="28113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43">
            <a:extLst>
              <a:ext uri="{FF2B5EF4-FFF2-40B4-BE49-F238E27FC236}">
                <a16:creationId xmlns:a16="http://schemas.microsoft.com/office/drawing/2014/main" id="{9ED1C2F0-E698-4C16-A79C-65012B23677D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3699777" y="3248337"/>
            <a:ext cx="1300921" cy="16742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47">
            <a:extLst>
              <a:ext uri="{FF2B5EF4-FFF2-40B4-BE49-F238E27FC236}">
                <a16:creationId xmlns:a16="http://schemas.microsoft.com/office/drawing/2014/main" id="{A1E405F7-CD1B-4D70-BCDC-95DB5A10B598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3699777" y="4385509"/>
            <a:ext cx="1300921" cy="5370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50">
            <a:extLst>
              <a:ext uri="{FF2B5EF4-FFF2-40B4-BE49-F238E27FC236}">
                <a16:creationId xmlns:a16="http://schemas.microsoft.com/office/drawing/2014/main" id="{65B0D602-49B8-4E50-A31A-B5C1A267A438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3699777" y="4922553"/>
            <a:ext cx="1300921" cy="6001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65">
            <a:extLst>
              <a:ext uri="{FF2B5EF4-FFF2-40B4-BE49-F238E27FC236}">
                <a16:creationId xmlns:a16="http://schemas.microsoft.com/office/drawing/2014/main" id="{D7C7A472-639B-47D2-815F-723E7D7D6B65}"/>
              </a:ext>
            </a:extLst>
          </p:cNvPr>
          <p:cNvCxnSpPr>
            <a:cxnSpLocks/>
            <a:stCxn id="39" idx="6"/>
            <a:endCxn id="17" idx="2"/>
          </p:cNvCxnSpPr>
          <p:nvPr/>
        </p:nvCxnSpPr>
        <p:spPr>
          <a:xfrm>
            <a:off x="7191302" y="2111166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68">
            <a:extLst>
              <a:ext uri="{FF2B5EF4-FFF2-40B4-BE49-F238E27FC236}">
                <a16:creationId xmlns:a16="http://schemas.microsoft.com/office/drawing/2014/main" id="{AB7E5B6A-34F2-4906-84D4-FCCB049912C4}"/>
              </a:ext>
            </a:extLst>
          </p:cNvPr>
          <p:cNvCxnSpPr>
            <a:cxnSpLocks/>
            <a:stCxn id="40" idx="6"/>
            <a:endCxn id="17" idx="2"/>
          </p:cNvCxnSpPr>
          <p:nvPr/>
        </p:nvCxnSpPr>
        <p:spPr>
          <a:xfrm>
            <a:off x="7174390" y="3248337"/>
            <a:ext cx="13178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71">
            <a:extLst>
              <a:ext uri="{FF2B5EF4-FFF2-40B4-BE49-F238E27FC236}">
                <a16:creationId xmlns:a16="http://schemas.microsoft.com/office/drawing/2014/main" id="{BCF70C41-E59E-4B4A-888F-1EE906D30D1B}"/>
              </a:ext>
            </a:extLst>
          </p:cNvPr>
          <p:cNvCxnSpPr>
            <a:cxnSpLocks/>
            <a:stCxn id="41" idx="6"/>
            <a:endCxn id="17" idx="2"/>
          </p:cNvCxnSpPr>
          <p:nvPr/>
        </p:nvCxnSpPr>
        <p:spPr>
          <a:xfrm flipV="1">
            <a:off x="7174390" y="3248337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73">
            <a:extLst>
              <a:ext uri="{FF2B5EF4-FFF2-40B4-BE49-F238E27FC236}">
                <a16:creationId xmlns:a16="http://schemas.microsoft.com/office/drawing/2014/main" id="{66F171F3-487A-44F9-8F53-54E9DBBE1B02}"/>
              </a:ext>
            </a:extLst>
          </p:cNvPr>
          <p:cNvCxnSpPr>
            <a:cxnSpLocks/>
            <a:stCxn id="42" idx="6"/>
            <a:endCxn id="17" idx="2"/>
          </p:cNvCxnSpPr>
          <p:nvPr/>
        </p:nvCxnSpPr>
        <p:spPr>
          <a:xfrm flipV="1">
            <a:off x="7174390" y="3248337"/>
            <a:ext cx="1317833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77">
            <a:extLst>
              <a:ext uri="{FF2B5EF4-FFF2-40B4-BE49-F238E27FC236}">
                <a16:creationId xmlns:a16="http://schemas.microsoft.com/office/drawing/2014/main" id="{E1293359-500E-40DF-A52C-B6D0CBED5482}"/>
              </a:ext>
            </a:extLst>
          </p:cNvPr>
          <p:cNvCxnSpPr>
            <a:cxnSpLocks/>
            <a:stCxn id="39" idx="6"/>
            <a:endCxn id="18" idx="2"/>
          </p:cNvCxnSpPr>
          <p:nvPr/>
        </p:nvCxnSpPr>
        <p:spPr>
          <a:xfrm>
            <a:off x="7191302" y="2111166"/>
            <a:ext cx="1300921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80">
            <a:extLst>
              <a:ext uri="{FF2B5EF4-FFF2-40B4-BE49-F238E27FC236}">
                <a16:creationId xmlns:a16="http://schemas.microsoft.com/office/drawing/2014/main" id="{4B3C5070-D228-4DE3-8227-405586955F54}"/>
              </a:ext>
            </a:extLst>
          </p:cNvPr>
          <p:cNvCxnSpPr>
            <a:cxnSpLocks/>
            <a:stCxn id="40" idx="6"/>
            <a:endCxn id="18" idx="2"/>
          </p:cNvCxnSpPr>
          <p:nvPr/>
        </p:nvCxnSpPr>
        <p:spPr>
          <a:xfrm>
            <a:off x="7174390" y="3248337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83">
            <a:extLst>
              <a:ext uri="{FF2B5EF4-FFF2-40B4-BE49-F238E27FC236}">
                <a16:creationId xmlns:a16="http://schemas.microsoft.com/office/drawing/2014/main" id="{A46376CD-995F-421D-B0FB-5B900DBD3874}"/>
              </a:ext>
            </a:extLst>
          </p:cNvPr>
          <p:cNvCxnSpPr>
            <a:cxnSpLocks/>
            <a:stCxn id="41" idx="6"/>
            <a:endCxn id="18" idx="2"/>
          </p:cNvCxnSpPr>
          <p:nvPr/>
        </p:nvCxnSpPr>
        <p:spPr>
          <a:xfrm>
            <a:off x="7174390" y="4385509"/>
            <a:ext cx="131783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6">
            <a:extLst>
              <a:ext uri="{FF2B5EF4-FFF2-40B4-BE49-F238E27FC236}">
                <a16:creationId xmlns:a16="http://schemas.microsoft.com/office/drawing/2014/main" id="{19AA4641-BE87-426C-A8CC-B1A06B235BDA}"/>
              </a:ext>
            </a:extLst>
          </p:cNvPr>
          <p:cNvCxnSpPr>
            <a:cxnSpLocks/>
            <a:stCxn id="42" idx="6"/>
            <a:endCxn id="18" idx="2"/>
          </p:cNvCxnSpPr>
          <p:nvPr/>
        </p:nvCxnSpPr>
        <p:spPr>
          <a:xfrm flipV="1">
            <a:off x="7174390" y="4385509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6F2AF2DD-176D-4975-BE80-041BF08224F5}"/>
              </a:ext>
            </a:extLst>
          </p:cNvPr>
          <p:cNvSpPr/>
          <p:nvPr/>
        </p:nvSpPr>
        <p:spPr>
          <a:xfrm>
            <a:off x="6754916" y="1753528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A1B0710B-43BC-409B-BDEB-8E90D031A2E8}"/>
              </a:ext>
            </a:extLst>
          </p:cNvPr>
          <p:cNvSpPr/>
          <p:nvPr/>
        </p:nvSpPr>
        <p:spPr>
          <a:xfrm>
            <a:off x="6738004" y="2890700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735FD374-7FE9-4AEA-9DF5-C6F9EBD922AB}"/>
              </a:ext>
            </a:extLst>
          </p:cNvPr>
          <p:cNvSpPr/>
          <p:nvPr/>
        </p:nvSpPr>
        <p:spPr>
          <a:xfrm>
            <a:off x="6738004" y="4027871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7F30F40-73D8-40BB-9A5A-28BF87569D6B}"/>
              </a:ext>
            </a:extLst>
          </p:cNvPr>
          <p:cNvSpPr/>
          <p:nvPr/>
        </p:nvSpPr>
        <p:spPr>
          <a:xfrm>
            <a:off x="6738004" y="5165042"/>
            <a:ext cx="436384" cy="71527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箭頭接點 67">
            <a:extLst>
              <a:ext uri="{FF2B5EF4-FFF2-40B4-BE49-F238E27FC236}">
                <a16:creationId xmlns:a16="http://schemas.microsoft.com/office/drawing/2014/main" id="{9FC44191-3095-4F78-9795-DD6E98D59D59}"/>
              </a:ext>
            </a:extLst>
          </p:cNvPr>
          <p:cNvCxnSpPr>
            <a:cxnSpLocks/>
            <a:stCxn id="13" idx="6"/>
            <a:endCxn id="39" idx="2"/>
          </p:cNvCxnSpPr>
          <p:nvPr/>
        </p:nvCxnSpPr>
        <p:spPr>
          <a:xfrm>
            <a:off x="5453995" y="2111166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70">
            <a:extLst>
              <a:ext uri="{FF2B5EF4-FFF2-40B4-BE49-F238E27FC236}">
                <a16:creationId xmlns:a16="http://schemas.microsoft.com/office/drawing/2014/main" id="{36680560-CF8C-4B47-B7F4-4031EF8A6ECB}"/>
              </a:ext>
            </a:extLst>
          </p:cNvPr>
          <p:cNvCxnSpPr>
            <a:cxnSpLocks/>
            <a:stCxn id="13" idx="6"/>
            <a:endCxn id="40" idx="2"/>
          </p:cNvCxnSpPr>
          <p:nvPr/>
        </p:nvCxnSpPr>
        <p:spPr>
          <a:xfrm>
            <a:off x="5453995" y="2111166"/>
            <a:ext cx="1284009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74">
            <a:extLst>
              <a:ext uri="{FF2B5EF4-FFF2-40B4-BE49-F238E27FC236}">
                <a16:creationId xmlns:a16="http://schemas.microsoft.com/office/drawing/2014/main" id="{D2931476-E43D-4F1C-8791-D84ED8F225B6}"/>
              </a:ext>
            </a:extLst>
          </p:cNvPr>
          <p:cNvCxnSpPr>
            <a:cxnSpLocks/>
            <a:stCxn id="13" idx="6"/>
            <a:endCxn id="41" idx="2"/>
          </p:cNvCxnSpPr>
          <p:nvPr/>
        </p:nvCxnSpPr>
        <p:spPr>
          <a:xfrm>
            <a:off x="5453995" y="2111166"/>
            <a:ext cx="1284009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75">
            <a:extLst>
              <a:ext uri="{FF2B5EF4-FFF2-40B4-BE49-F238E27FC236}">
                <a16:creationId xmlns:a16="http://schemas.microsoft.com/office/drawing/2014/main" id="{69F76097-1B57-4AE3-9C81-95287BE05E0C}"/>
              </a:ext>
            </a:extLst>
          </p:cNvPr>
          <p:cNvCxnSpPr>
            <a:cxnSpLocks/>
            <a:stCxn id="13" idx="6"/>
            <a:endCxn id="42" idx="2"/>
          </p:cNvCxnSpPr>
          <p:nvPr/>
        </p:nvCxnSpPr>
        <p:spPr>
          <a:xfrm>
            <a:off x="5453995" y="2111166"/>
            <a:ext cx="1284009" cy="3411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79">
            <a:extLst>
              <a:ext uri="{FF2B5EF4-FFF2-40B4-BE49-F238E27FC236}">
                <a16:creationId xmlns:a16="http://schemas.microsoft.com/office/drawing/2014/main" id="{AD4209A3-122F-4EAF-9276-E9EC37827954}"/>
              </a:ext>
            </a:extLst>
          </p:cNvPr>
          <p:cNvCxnSpPr>
            <a:cxnSpLocks/>
            <a:stCxn id="14" idx="6"/>
            <a:endCxn id="39" idx="2"/>
          </p:cNvCxnSpPr>
          <p:nvPr/>
        </p:nvCxnSpPr>
        <p:spPr>
          <a:xfrm flipV="1">
            <a:off x="5437083" y="2111166"/>
            <a:ext cx="1317833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82">
            <a:extLst>
              <a:ext uri="{FF2B5EF4-FFF2-40B4-BE49-F238E27FC236}">
                <a16:creationId xmlns:a16="http://schemas.microsoft.com/office/drawing/2014/main" id="{80B5E8B8-A110-4F02-A8A9-6CF1C7C594FD}"/>
              </a:ext>
            </a:extLst>
          </p:cNvPr>
          <p:cNvCxnSpPr>
            <a:cxnSpLocks/>
            <a:stCxn id="14" idx="6"/>
            <a:endCxn id="40" idx="2"/>
          </p:cNvCxnSpPr>
          <p:nvPr/>
        </p:nvCxnSpPr>
        <p:spPr>
          <a:xfrm>
            <a:off x="5437083" y="3248337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85">
            <a:extLst>
              <a:ext uri="{FF2B5EF4-FFF2-40B4-BE49-F238E27FC236}">
                <a16:creationId xmlns:a16="http://schemas.microsoft.com/office/drawing/2014/main" id="{DD65FEB2-33C6-496E-A556-68ABE42BBF57}"/>
              </a:ext>
            </a:extLst>
          </p:cNvPr>
          <p:cNvCxnSpPr>
            <a:cxnSpLocks/>
            <a:stCxn id="14" idx="6"/>
            <a:endCxn id="41" idx="2"/>
          </p:cNvCxnSpPr>
          <p:nvPr/>
        </p:nvCxnSpPr>
        <p:spPr>
          <a:xfrm>
            <a:off x="5437083" y="3248337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88">
            <a:extLst>
              <a:ext uri="{FF2B5EF4-FFF2-40B4-BE49-F238E27FC236}">
                <a16:creationId xmlns:a16="http://schemas.microsoft.com/office/drawing/2014/main" id="{1D76CF8F-36C8-4CA8-A1EA-95CFA9B953D4}"/>
              </a:ext>
            </a:extLst>
          </p:cNvPr>
          <p:cNvCxnSpPr>
            <a:cxnSpLocks/>
            <a:stCxn id="14" idx="6"/>
            <a:endCxn id="42" idx="2"/>
          </p:cNvCxnSpPr>
          <p:nvPr/>
        </p:nvCxnSpPr>
        <p:spPr>
          <a:xfrm>
            <a:off x="5437083" y="3248337"/>
            <a:ext cx="1300921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91">
            <a:extLst>
              <a:ext uri="{FF2B5EF4-FFF2-40B4-BE49-F238E27FC236}">
                <a16:creationId xmlns:a16="http://schemas.microsoft.com/office/drawing/2014/main" id="{7BD7F969-7923-409D-852A-AF5F54A4A3BF}"/>
              </a:ext>
            </a:extLst>
          </p:cNvPr>
          <p:cNvCxnSpPr>
            <a:cxnSpLocks/>
            <a:stCxn id="15" idx="6"/>
            <a:endCxn id="39" idx="2"/>
          </p:cNvCxnSpPr>
          <p:nvPr/>
        </p:nvCxnSpPr>
        <p:spPr>
          <a:xfrm flipV="1">
            <a:off x="5437083" y="2111166"/>
            <a:ext cx="1317833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94">
            <a:extLst>
              <a:ext uri="{FF2B5EF4-FFF2-40B4-BE49-F238E27FC236}">
                <a16:creationId xmlns:a16="http://schemas.microsoft.com/office/drawing/2014/main" id="{B5782894-CB66-40F9-8A90-CA89B7B6FF90}"/>
              </a:ext>
            </a:extLst>
          </p:cNvPr>
          <p:cNvCxnSpPr>
            <a:cxnSpLocks/>
            <a:stCxn id="15" idx="6"/>
            <a:endCxn id="40" idx="2"/>
          </p:cNvCxnSpPr>
          <p:nvPr/>
        </p:nvCxnSpPr>
        <p:spPr>
          <a:xfrm flipV="1">
            <a:off x="5437083" y="3248337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97">
            <a:extLst>
              <a:ext uri="{FF2B5EF4-FFF2-40B4-BE49-F238E27FC236}">
                <a16:creationId xmlns:a16="http://schemas.microsoft.com/office/drawing/2014/main" id="{6C1F9E41-0B6F-4C90-B3E5-CE9289A3C835}"/>
              </a:ext>
            </a:extLst>
          </p:cNvPr>
          <p:cNvCxnSpPr>
            <a:cxnSpLocks/>
            <a:stCxn id="15" idx="6"/>
            <a:endCxn id="41" idx="2"/>
          </p:cNvCxnSpPr>
          <p:nvPr/>
        </p:nvCxnSpPr>
        <p:spPr>
          <a:xfrm>
            <a:off x="5437083" y="4385509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100">
            <a:extLst>
              <a:ext uri="{FF2B5EF4-FFF2-40B4-BE49-F238E27FC236}">
                <a16:creationId xmlns:a16="http://schemas.microsoft.com/office/drawing/2014/main" id="{0797FD02-C5A1-41D6-A788-EDF530109E3E}"/>
              </a:ext>
            </a:extLst>
          </p:cNvPr>
          <p:cNvCxnSpPr>
            <a:cxnSpLocks/>
            <a:stCxn id="15" idx="6"/>
            <a:endCxn id="42" idx="2"/>
          </p:cNvCxnSpPr>
          <p:nvPr/>
        </p:nvCxnSpPr>
        <p:spPr>
          <a:xfrm>
            <a:off x="5437083" y="4385509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103">
            <a:extLst>
              <a:ext uri="{FF2B5EF4-FFF2-40B4-BE49-F238E27FC236}">
                <a16:creationId xmlns:a16="http://schemas.microsoft.com/office/drawing/2014/main" id="{36CF170D-7607-41C0-AEB3-CA60E6136552}"/>
              </a:ext>
            </a:extLst>
          </p:cNvPr>
          <p:cNvCxnSpPr>
            <a:cxnSpLocks/>
            <a:stCxn id="16" idx="6"/>
            <a:endCxn id="39" idx="2"/>
          </p:cNvCxnSpPr>
          <p:nvPr/>
        </p:nvCxnSpPr>
        <p:spPr>
          <a:xfrm flipV="1">
            <a:off x="5437083" y="2111166"/>
            <a:ext cx="1317833" cy="3411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106">
            <a:extLst>
              <a:ext uri="{FF2B5EF4-FFF2-40B4-BE49-F238E27FC236}">
                <a16:creationId xmlns:a16="http://schemas.microsoft.com/office/drawing/2014/main" id="{09908D43-BA25-4162-979B-6FB9D762B0EB}"/>
              </a:ext>
            </a:extLst>
          </p:cNvPr>
          <p:cNvCxnSpPr>
            <a:cxnSpLocks/>
            <a:stCxn id="16" idx="6"/>
            <a:endCxn id="40" idx="2"/>
          </p:cNvCxnSpPr>
          <p:nvPr/>
        </p:nvCxnSpPr>
        <p:spPr>
          <a:xfrm flipV="1">
            <a:off x="5437083" y="3248337"/>
            <a:ext cx="1300921" cy="2274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109">
            <a:extLst>
              <a:ext uri="{FF2B5EF4-FFF2-40B4-BE49-F238E27FC236}">
                <a16:creationId xmlns:a16="http://schemas.microsoft.com/office/drawing/2014/main" id="{2DA2B66F-5B29-4F38-8BEC-F2AF594D0409}"/>
              </a:ext>
            </a:extLst>
          </p:cNvPr>
          <p:cNvCxnSpPr>
            <a:cxnSpLocks/>
            <a:stCxn id="16" idx="6"/>
            <a:endCxn id="41" idx="2"/>
          </p:cNvCxnSpPr>
          <p:nvPr/>
        </p:nvCxnSpPr>
        <p:spPr>
          <a:xfrm flipV="1">
            <a:off x="5437083" y="4385509"/>
            <a:ext cx="1300921" cy="1137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112">
            <a:extLst>
              <a:ext uri="{FF2B5EF4-FFF2-40B4-BE49-F238E27FC236}">
                <a16:creationId xmlns:a16="http://schemas.microsoft.com/office/drawing/2014/main" id="{968CDDE0-4BE7-4E55-A3C8-6989F2648EF5}"/>
              </a:ext>
            </a:extLst>
          </p:cNvPr>
          <p:cNvCxnSpPr>
            <a:cxnSpLocks/>
            <a:stCxn id="16" idx="6"/>
            <a:endCxn id="42" idx="2"/>
          </p:cNvCxnSpPr>
          <p:nvPr/>
        </p:nvCxnSpPr>
        <p:spPr>
          <a:xfrm>
            <a:off x="5437083" y="5522680"/>
            <a:ext cx="130092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向右箭號 154">
            <a:extLst>
              <a:ext uri="{FF2B5EF4-FFF2-40B4-BE49-F238E27FC236}">
                <a16:creationId xmlns:a16="http://schemas.microsoft.com/office/drawing/2014/main" id="{70755262-461C-4442-9B0D-77277307DFCD}"/>
              </a:ext>
            </a:extLst>
          </p:cNvPr>
          <p:cNvSpPr/>
          <p:nvPr/>
        </p:nvSpPr>
        <p:spPr>
          <a:xfrm>
            <a:off x="9356537" y="2888824"/>
            <a:ext cx="663291" cy="71715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6AC1B32-CB3F-4DEA-9ADF-66085121FDDA}"/>
              </a:ext>
            </a:extLst>
          </p:cNvPr>
          <p:cNvSpPr txBox="1"/>
          <p:nvPr/>
        </p:nvSpPr>
        <p:spPr>
          <a:xfrm>
            <a:off x="1387263" y="228759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8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C32D7C7-49AC-4C3D-B26D-055FB0ADEC24}"/>
              </a:ext>
            </a:extLst>
          </p:cNvPr>
          <p:cNvSpPr txBox="1"/>
          <p:nvPr/>
        </p:nvSpPr>
        <p:spPr>
          <a:xfrm>
            <a:off x="1387263" y="343106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32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92025B4-926C-4017-BC7D-2D60B216C225}"/>
              </a:ext>
            </a:extLst>
          </p:cNvPr>
          <p:cNvSpPr txBox="1"/>
          <p:nvPr/>
        </p:nvSpPr>
        <p:spPr>
          <a:xfrm>
            <a:off x="1391491" y="456116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4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5796C7C-0CF6-4EB8-8C0E-6C3621DC02C6}"/>
                  </a:ext>
                </a:extLst>
              </p:cNvPr>
              <p:cNvSpPr txBox="1"/>
              <p:nvPr/>
            </p:nvSpPr>
            <p:spPr>
              <a:xfrm>
                <a:off x="10143477" y="3005849"/>
                <a:ext cx="646331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32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TW" altLang="en-US" sz="3200" baseline="-250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F5796C7C-0CF6-4EB8-8C0E-6C3621DC0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477" y="3005849"/>
                <a:ext cx="646331" cy="573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4F617E2-10C1-43FD-899E-54032B4693A8}"/>
                  </a:ext>
                </a:extLst>
              </p:cNvPr>
              <p:cNvSpPr txBox="1"/>
              <p:nvPr/>
            </p:nvSpPr>
            <p:spPr>
              <a:xfrm>
                <a:off x="10143477" y="4113906"/>
                <a:ext cx="628698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sz="32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3200" baseline="-250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4F617E2-10C1-43FD-899E-54032B469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477" y="4113906"/>
                <a:ext cx="628698" cy="5734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向右箭號 151">
            <a:extLst>
              <a:ext uri="{FF2B5EF4-FFF2-40B4-BE49-F238E27FC236}">
                <a16:creationId xmlns:a16="http://schemas.microsoft.com/office/drawing/2014/main" id="{173D5712-BF49-4362-A916-20553E62C6F3}"/>
              </a:ext>
            </a:extLst>
          </p:cNvPr>
          <p:cNvSpPr/>
          <p:nvPr/>
        </p:nvSpPr>
        <p:spPr>
          <a:xfrm>
            <a:off x="2172172" y="3425869"/>
            <a:ext cx="663291" cy="7171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向右箭號 151">
            <a:extLst>
              <a:ext uri="{FF2B5EF4-FFF2-40B4-BE49-F238E27FC236}">
                <a16:creationId xmlns:a16="http://schemas.microsoft.com/office/drawing/2014/main" id="{507E4168-1669-4F78-8084-02E8E45475E3}"/>
              </a:ext>
            </a:extLst>
          </p:cNvPr>
          <p:cNvSpPr/>
          <p:nvPr/>
        </p:nvSpPr>
        <p:spPr>
          <a:xfrm>
            <a:off x="2172172" y="4561165"/>
            <a:ext cx="663291" cy="7171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向右箭號 154">
            <a:extLst>
              <a:ext uri="{FF2B5EF4-FFF2-40B4-BE49-F238E27FC236}">
                <a16:creationId xmlns:a16="http://schemas.microsoft.com/office/drawing/2014/main" id="{F7E31BC1-7B08-44D6-8307-73A86DAF66AF}"/>
              </a:ext>
            </a:extLst>
          </p:cNvPr>
          <p:cNvSpPr/>
          <p:nvPr/>
        </p:nvSpPr>
        <p:spPr>
          <a:xfrm>
            <a:off x="9356537" y="4025995"/>
            <a:ext cx="663291" cy="71715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EED3AC2C-1B07-4261-965C-E289DAD9732C}"/>
              </a:ext>
            </a:extLst>
          </p:cNvPr>
          <p:cNvSpPr txBox="1"/>
          <p:nvPr/>
        </p:nvSpPr>
        <p:spPr>
          <a:xfrm>
            <a:off x="4592723" y="894523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D3274683-1942-475D-82D3-0682FE955592}"/>
              </a:ext>
            </a:extLst>
          </p:cNvPr>
          <p:cNvSpPr txBox="1"/>
          <p:nvPr/>
        </p:nvSpPr>
        <p:spPr>
          <a:xfrm>
            <a:off x="6287949" y="895308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2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87E106A-FAA0-483D-8B2B-D7F046F011F1}"/>
              </a:ext>
            </a:extLst>
          </p:cNvPr>
          <p:cNvSpPr txBox="1"/>
          <p:nvPr/>
        </p:nvSpPr>
        <p:spPr>
          <a:xfrm>
            <a:off x="8058851" y="898627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3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5170419-0649-454B-B754-F274E564A6D6}"/>
              </a:ext>
            </a:extLst>
          </p:cNvPr>
          <p:cNvSpPr/>
          <p:nvPr/>
        </p:nvSpPr>
        <p:spPr>
          <a:xfrm>
            <a:off x="4904154" y="1689270"/>
            <a:ext cx="663293" cy="869309"/>
          </a:xfrm>
          <a:prstGeom prst="ellipse">
            <a:avLst/>
          </a:prstGeom>
          <a:noFill/>
          <a:ln w="63500">
            <a:solidFill>
              <a:srgbClr val="FF4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左箭號 8">
            <a:extLst>
              <a:ext uri="{FF2B5EF4-FFF2-40B4-BE49-F238E27FC236}">
                <a16:creationId xmlns:a16="http://schemas.microsoft.com/office/drawing/2014/main" id="{D6808748-3ACD-C14A-BF3F-F901A394B7A4}"/>
              </a:ext>
            </a:extLst>
          </p:cNvPr>
          <p:cNvSpPr/>
          <p:nvPr/>
        </p:nvSpPr>
        <p:spPr>
          <a:xfrm rot="1674757">
            <a:off x="4043036" y="1536766"/>
            <a:ext cx="978408" cy="246337"/>
          </a:xfrm>
          <a:prstGeom prst="leftArrow">
            <a:avLst>
              <a:gd name="adj1" fmla="val 33267"/>
              <a:gd name="adj2" fmla="val 83860"/>
            </a:avLst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623ECB9-D26E-BC4B-B80B-24A1B33F5779}"/>
              </a:ext>
            </a:extLst>
          </p:cNvPr>
          <p:cNvSpPr txBox="1"/>
          <p:nvPr/>
        </p:nvSpPr>
        <p:spPr>
          <a:xfrm>
            <a:off x="2792968" y="108914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endParaRPr kumimoji="1" lang="zh-TW" altLang="en-US" sz="28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AF16917-7801-A546-A820-2648877C1DF7}"/>
              </a:ext>
            </a:extLst>
          </p:cNvPr>
          <p:cNvSpPr/>
          <p:nvPr/>
        </p:nvSpPr>
        <p:spPr>
          <a:xfrm>
            <a:off x="4601821" y="893557"/>
            <a:ext cx="4747767" cy="523220"/>
          </a:xfrm>
          <a:prstGeom prst="rect">
            <a:avLst/>
          </a:prstGeom>
          <a:noFill/>
          <a:ln w="635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向左箭號 77">
            <a:extLst>
              <a:ext uri="{FF2B5EF4-FFF2-40B4-BE49-F238E27FC236}">
                <a16:creationId xmlns:a16="http://schemas.microsoft.com/office/drawing/2014/main" id="{AA4629DF-2B5A-B04B-A932-34C3167D782C}"/>
              </a:ext>
            </a:extLst>
          </p:cNvPr>
          <p:cNvSpPr/>
          <p:nvPr/>
        </p:nvSpPr>
        <p:spPr>
          <a:xfrm rot="10800000">
            <a:off x="9399032" y="1031998"/>
            <a:ext cx="978408" cy="246337"/>
          </a:xfrm>
          <a:prstGeom prst="leftArrow">
            <a:avLst>
              <a:gd name="adj1" fmla="val 33267"/>
              <a:gd name="adj2" fmla="val 8386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C1D610D-EFC9-5B43-8FE6-3418826D9750}"/>
              </a:ext>
            </a:extLst>
          </p:cNvPr>
          <p:cNvSpPr txBox="1"/>
          <p:nvPr/>
        </p:nvSpPr>
        <p:spPr>
          <a:xfrm>
            <a:off x="10387410" y="893557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layers</a:t>
            </a:r>
            <a:endParaRPr kumimoji="1" lang="zh-TW" altLang="en-US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5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6" grpId="0" animBg="1"/>
      <p:bldP spid="75" grpId="0" animBg="1"/>
      <p:bldP spid="7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 animBg="1"/>
      <p:bldP spid="40" grpId="0" animBg="1"/>
      <p:bldP spid="41" grpId="0" animBg="1"/>
      <p:bldP spid="42" grpId="0" animBg="1"/>
      <p:bldP spid="59" grpId="0" animBg="1"/>
      <p:bldP spid="64" grpId="0"/>
      <p:bldP spid="65" grpId="0"/>
      <p:bldP spid="70" grpId="0" animBg="1"/>
      <p:bldP spid="71" grpId="0"/>
      <p:bldP spid="72" grpId="0"/>
      <p:bldP spid="73" grpId="0"/>
      <p:bldP spid="8" grpId="0" animBg="1"/>
      <p:bldP spid="9" grpId="0" animBg="1"/>
      <p:bldP spid="77" grpId="0"/>
      <p:bldP spid="60" grpId="0" animBg="1"/>
      <p:bldP spid="78" grpId="0" animBg="1"/>
      <p:bldP spid="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Problems</a:t>
            </a:r>
          </a:p>
        </p:txBody>
      </p:sp>
      <p:sp>
        <p:nvSpPr>
          <p:cNvPr id="18" name="圓角矩形 89">
            <a:extLst>
              <a:ext uri="{FF2B5EF4-FFF2-40B4-BE49-F238E27FC236}">
                <a16:creationId xmlns:a16="http://schemas.microsoft.com/office/drawing/2014/main" id="{22BE26F0-0F1B-423A-85AA-1FBD14185DAE}"/>
              </a:ext>
            </a:extLst>
          </p:cNvPr>
          <p:cNvSpPr/>
          <p:nvPr/>
        </p:nvSpPr>
        <p:spPr>
          <a:xfrm>
            <a:off x="4307559" y="1466506"/>
            <a:ext cx="3576881" cy="101850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8B3C6C5-60DD-4D56-A114-FDD447473FB1}"/>
                  </a:ext>
                </a:extLst>
              </p:cNvPr>
              <p:cNvSpPr/>
              <p:nvPr/>
            </p:nvSpPr>
            <p:spPr>
              <a:xfrm>
                <a:off x="3877281" y="2833524"/>
                <a:ext cx="4437433" cy="10062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Accuracy:</a:t>
                </a:r>
                <a:r>
                  <a:rPr lang="zh-TW" altLang="en-US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zh-TW" altLang="en-US" sz="320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預測對的數量</m:t>
                        </m:r>
                      </m:num>
                      <m:den>
                        <m:r>
                          <a:rPr lang="zh-TW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全部</m:t>
                        </m:r>
                        <m:r>
                          <m:rPr>
                            <m:nor/>
                          </m:rPr>
                          <a:rPr lang="zh-TW" altLang="en-US" sz="3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結果</m:t>
                        </m:r>
                      </m:den>
                    </m:f>
                  </m:oMath>
                </a14:m>
                <a:endParaRPr lang="zh-TW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8B3C6C5-60DD-4D56-A114-FDD447473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281" y="2833524"/>
                <a:ext cx="4437433" cy="1006238"/>
              </a:xfrm>
              <a:prstGeom prst="rect">
                <a:avLst/>
              </a:prstGeom>
              <a:blipFill>
                <a:blip r:embed="rId3"/>
                <a:stretch>
                  <a:fillRect l="-3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FFF0A3C9-3EB6-4651-97E2-837847596F39}"/>
              </a:ext>
            </a:extLst>
          </p:cNvPr>
          <p:cNvSpPr/>
          <p:nvPr/>
        </p:nvSpPr>
        <p:spPr>
          <a:xfrm>
            <a:off x="4481340" y="4329696"/>
            <a:ext cx="3403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predicting 6 samples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y_true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[0, 1, 3, 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4, 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y_pred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[0, 1, 3, 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4, 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4/6 =66.67%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961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One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4494A3-3AFE-4B12-B45D-AB486D9897B8}"/>
              </a:ext>
            </a:extLst>
          </p:cNvPr>
          <p:cNvSpPr/>
          <p:nvPr/>
        </p:nvSpPr>
        <p:spPr>
          <a:xfrm>
            <a:off x="4922271" y="1320297"/>
            <a:ext cx="1477753" cy="294371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(10,14)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19BBD6-1BC8-4BBA-AAA4-DE378BBB23E9}"/>
              </a:ext>
            </a:extLst>
          </p:cNvPr>
          <p:cNvSpPr txBox="1"/>
          <p:nvPr/>
        </p:nvSpPr>
        <p:spPr>
          <a:xfrm>
            <a:off x="4218943" y="130291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78BE8F-5E25-4924-9008-579627CBD8F1}"/>
              </a:ext>
            </a:extLst>
          </p:cNvPr>
          <p:cNvSpPr txBox="1"/>
          <p:nvPr/>
        </p:nvSpPr>
        <p:spPr>
          <a:xfrm>
            <a:off x="4785530" y="6092061"/>
            <a:ext cx="3700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shape = (N-10, 10, 14)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7AAF4B-29D4-43CE-8FFD-53C2D21AE103}"/>
              </a:ext>
            </a:extLst>
          </p:cNvPr>
          <p:cNvSpPr txBox="1"/>
          <p:nvPr/>
        </p:nvSpPr>
        <p:spPr>
          <a:xfrm>
            <a:off x="4103527" y="390654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83488F-3021-4448-9B88-1C33E1B2D190}"/>
              </a:ext>
            </a:extLst>
          </p:cNvPr>
          <p:cNvSpPr/>
          <p:nvPr/>
        </p:nvSpPr>
        <p:spPr>
          <a:xfrm>
            <a:off x="4922271" y="4264011"/>
            <a:ext cx="1477754" cy="77392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y_train[0]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890408-3E20-4FEF-AE0F-E9D7E7186457}"/>
              </a:ext>
            </a:extLst>
          </p:cNvPr>
          <p:cNvSpPr/>
          <p:nvPr/>
        </p:nvSpPr>
        <p:spPr>
          <a:xfrm>
            <a:off x="7209769" y="1288472"/>
            <a:ext cx="1474831" cy="297553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(10,14)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8C165B1-EAC7-48B5-AE9A-4E803FA5FE76}"/>
              </a:ext>
            </a:extLst>
          </p:cNvPr>
          <p:cNvSpPr txBox="1"/>
          <p:nvPr/>
        </p:nvSpPr>
        <p:spPr>
          <a:xfrm>
            <a:off x="6543492" y="127109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19AEF54-3635-4876-8E73-7F293E9150CA}"/>
              </a:ext>
            </a:extLst>
          </p:cNvPr>
          <p:cNvSpPr txBox="1"/>
          <p:nvPr/>
        </p:nvSpPr>
        <p:spPr>
          <a:xfrm>
            <a:off x="6440118" y="3874722"/>
            <a:ext cx="84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F202B6-270C-46AA-BD96-7EF23377F633}"/>
              </a:ext>
            </a:extLst>
          </p:cNvPr>
          <p:cNvSpPr/>
          <p:nvPr/>
        </p:nvSpPr>
        <p:spPr>
          <a:xfrm>
            <a:off x="7213700" y="4264011"/>
            <a:ext cx="1470899" cy="7420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y_train[1]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(1,1)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05C23C5-E81E-4651-AF7D-BDCE7B2F9845}"/>
              </a:ext>
            </a:extLst>
          </p:cNvPr>
          <p:cNvSpPr/>
          <p:nvPr/>
        </p:nvSpPr>
        <p:spPr>
          <a:xfrm rot="13802295">
            <a:off x="9113829" y="35960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418A406-04B0-4EA0-8423-CB2E679B6856}"/>
              </a:ext>
            </a:extLst>
          </p:cNvPr>
          <p:cNvSpPr/>
          <p:nvPr/>
        </p:nvSpPr>
        <p:spPr>
          <a:xfrm rot="13802295">
            <a:off x="9472360" y="35960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831954C-87EA-4992-BF8A-A733CFFDCBE5}"/>
              </a:ext>
            </a:extLst>
          </p:cNvPr>
          <p:cNvSpPr/>
          <p:nvPr/>
        </p:nvSpPr>
        <p:spPr>
          <a:xfrm rot="13802295">
            <a:off x="8752418" y="359599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978359-DC59-456E-9DA6-5EBCE1E9AC03}"/>
              </a:ext>
            </a:extLst>
          </p:cNvPr>
          <p:cNvSpPr/>
          <p:nvPr/>
        </p:nvSpPr>
        <p:spPr>
          <a:xfrm>
            <a:off x="10485786" y="1288473"/>
            <a:ext cx="1477755" cy="297553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[N-10]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(10,14)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A09BC3D-FE86-46AD-B750-A58E5C4ACE43}"/>
              </a:ext>
            </a:extLst>
          </p:cNvPr>
          <p:cNvSpPr txBox="1"/>
          <p:nvPr/>
        </p:nvSpPr>
        <p:spPr>
          <a:xfrm>
            <a:off x="9425891" y="127109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N-10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3FF5475-2E43-40D6-B0B9-584D90C2CE66}"/>
              </a:ext>
            </a:extLst>
          </p:cNvPr>
          <p:cNvSpPr txBox="1"/>
          <p:nvPr/>
        </p:nvSpPr>
        <p:spPr>
          <a:xfrm>
            <a:off x="9522070" y="3874722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N-1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86B97B4-02D4-4FF3-AE5C-AFE4D1B27C17}"/>
              </a:ext>
            </a:extLst>
          </p:cNvPr>
          <p:cNvSpPr/>
          <p:nvPr/>
        </p:nvSpPr>
        <p:spPr>
          <a:xfrm>
            <a:off x="10485786" y="4264011"/>
            <a:ext cx="1477756" cy="74209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N-10</a:t>
            </a:r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(1,1)</a:t>
            </a: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93573365-1653-4B9F-9283-172DFC6F4F51}"/>
              </a:ext>
            </a:extLst>
          </p:cNvPr>
          <p:cNvSpPr/>
          <p:nvPr/>
        </p:nvSpPr>
        <p:spPr>
          <a:xfrm rot="16200000">
            <a:off x="8162241" y="1943016"/>
            <a:ext cx="561329" cy="7041271"/>
          </a:xfrm>
          <a:prstGeom prst="lef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CCD9CD2-D497-4408-A363-991A4EF50462}"/>
              </a:ext>
            </a:extLst>
          </p:cNvPr>
          <p:cNvCxnSpPr>
            <a:cxnSpLocks/>
          </p:cNvCxnSpPr>
          <p:nvPr/>
        </p:nvCxnSpPr>
        <p:spPr>
          <a:xfrm flipV="1">
            <a:off x="5489678" y="3114215"/>
            <a:ext cx="369454" cy="3902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5F28632-94C7-47A3-B990-8A822AEB8739}"/>
              </a:ext>
            </a:extLst>
          </p:cNvPr>
          <p:cNvSpPr txBox="1"/>
          <p:nvPr/>
        </p:nvSpPr>
        <p:spPr>
          <a:xfrm>
            <a:off x="4911068" y="3441104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0B558C4-4547-4CD5-9892-6816462E5F53}"/>
              </a:ext>
            </a:extLst>
          </p:cNvPr>
          <p:cNvCxnSpPr>
            <a:cxnSpLocks/>
          </p:cNvCxnSpPr>
          <p:nvPr/>
        </p:nvCxnSpPr>
        <p:spPr>
          <a:xfrm flipH="1" flipV="1">
            <a:off x="6155516" y="3114215"/>
            <a:ext cx="155048" cy="3902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FF46FAB-2021-466D-825F-969E7517E08E}"/>
              </a:ext>
            </a:extLst>
          </p:cNvPr>
          <p:cNvSpPr txBox="1"/>
          <p:nvPr/>
        </p:nvSpPr>
        <p:spPr>
          <a:xfrm>
            <a:off x="5791832" y="3441104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D5B753D-72DC-4292-9F35-36FBD28FFA27}"/>
              </a:ext>
            </a:extLst>
          </p:cNvPr>
          <p:cNvSpPr txBox="1"/>
          <p:nvPr/>
        </p:nvSpPr>
        <p:spPr>
          <a:xfrm>
            <a:off x="8485582" y="6092061"/>
            <a:ext cx="3597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shape = (N-10, 1, 1)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D7FC21A-B606-48E7-908F-FEEE46537F41}"/>
              </a:ext>
            </a:extLst>
          </p:cNvPr>
          <p:cNvGrpSpPr/>
          <p:nvPr/>
        </p:nvGrpSpPr>
        <p:grpSpPr>
          <a:xfrm>
            <a:off x="142446" y="2608397"/>
            <a:ext cx="3411432" cy="2576944"/>
            <a:chOff x="4597529" y="3731491"/>
            <a:chExt cx="3694257" cy="2576944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829B25AA-D916-46AF-BC89-ED3B6DBCD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711" y="3769151"/>
              <a:ext cx="3648075" cy="2533650"/>
            </a:xfrm>
            <a:prstGeom prst="rect">
              <a:avLst/>
            </a:prstGeom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FB22D57-623E-4C36-BDA7-743CB59C066C}"/>
                </a:ext>
              </a:extLst>
            </p:cNvPr>
            <p:cNvSpPr/>
            <p:nvPr/>
          </p:nvSpPr>
          <p:spPr>
            <a:xfrm>
              <a:off x="4597529" y="3731491"/>
              <a:ext cx="3694257" cy="25769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 </a:t>
              </a:r>
              <a:endParaRPr kumimoji="1" lang="zh-TW" altLang="en-US" dirty="0"/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7EB882A2-E9C5-4818-92EA-0ED52C2FD4DE}"/>
              </a:ext>
            </a:extLst>
          </p:cNvPr>
          <p:cNvSpPr/>
          <p:nvPr/>
        </p:nvSpPr>
        <p:spPr>
          <a:xfrm>
            <a:off x="933633" y="3112407"/>
            <a:ext cx="909256" cy="1274619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9F747F4-74DC-451A-8A81-57F6D1A667AD}"/>
              </a:ext>
            </a:extLst>
          </p:cNvPr>
          <p:cNvSpPr/>
          <p:nvPr/>
        </p:nvSpPr>
        <p:spPr>
          <a:xfrm>
            <a:off x="1924716" y="3112407"/>
            <a:ext cx="144816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EF19D97-BE19-4882-A4A2-99339A1A1D5F}"/>
              </a:ext>
            </a:extLst>
          </p:cNvPr>
          <p:cNvSpPr txBox="1"/>
          <p:nvPr/>
        </p:nvSpPr>
        <p:spPr>
          <a:xfrm>
            <a:off x="633349" y="4344137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t=1</a:t>
            </a:r>
            <a:endParaRPr lang="zh-TW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FCC253B-B6CB-4016-9FE4-5D58661F8B70}"/>
              </a:ext>
            </a:extLst>
          </p:cNvPr>
          <p:cNvSpPr txBox="1"/>
          <p:nvPr/>
        </p:nvSpPr>
        <p:spPr>
          <a:xfrm>
            <a:off x="1967088" y="4338503"/>
            <a:ext cx="73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t=11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箭號: 向上 51">
            <a:extLst>
              <a:ext uri="{FF2B5EF4-FFF2-40B4-BE49-F238E27FC236}">
                <a16:creationId xmlns:a16="http://schemas.microsoft.com/office/drawing/2014/main" id="{8618F6E3-5CE6-4876-9E27-0416962A042C}"/>
              </a:ext>
            </a:extLst>
          </p:cNvPr>
          <p:cNvSpPr/>
          <p:nvPr/>
        </p:nvSpPr>
        <p:spPr>
          <a:xfrm rot="5400000">
            <a:off x="3443404" y="3635793"/>
            <a:ext cx="631596" cy="554178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338545F-0339-4C25-B4A4-7EF9092896FB}"/>
              </a:ext>
            </a:extLst>
          </p:cNvPr>
          <p:cNvSpPr/>
          <p:nvPr/>
        </p:nvSpPr>
        <p:spPr>
          <a:xfrm>
            <a:off x="4036292" y="1143701"/>
            <a:ext cx="8046750" cy="553419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E939366-8C68-4751-B7FA-E793977C6617}"/>
              </a:ext>
            </a:extLst>
          </p:cNvPr>
          <p:cNvSpPr/>
          <p:nvPr/>
        </p:nvSpPr>
        <p:spPr>
          <a:xfrm>
            <a:off x="814112" y="2739259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to One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A6E1352-FA3F-45C4-B6F5-747B8A396E7B}"/>
              </a:ext>
            </a:extLst>
          </p:cNvPr>
          <p:cNvSpPr txBox="1"/>
          <p:nvPr/>
        </p:nvSpPr>
        <p:spPr>
          <a:xfrm>
            <a:off x="1344251" y="4346954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t=10</a:t>
            </a:r>
            <a:endParaRPr lang="zh-TW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C85220E-5C02-4374-90AF-E25FC549AEA2}"/>
              </a:ext>
            </a:extLst>
          </p:cNvPr>
          <p:cNvSpPr txBox="1"/>
          <p:nvPr/>
        </p:nvSpPr>
        <p:spPr>
          <a:xfrm>
            <a:off x="4103527" y="4670564"/>
            <a:ext cx="84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5D989A0-01FF-4BD5-BBF2-21BFA497DD20}"/>
              </a:ext>
            </a:extLst>
          </p:cNvPr>
          <p:cNvSpPr txBox="1"/>
          <p:nvPr/>
        </p:nvSpPr>
        <p:spPr>
          <a:xfrm>
            <a:off x="6440118" y="463874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5B6DFC0-B500-4F1A-ABC7-EB1541FE9385}"/>
              </a:ext>
            </a:extLst>
          </p:cNvPr>
          <p:cNvSpPr txBox="1"/>
          <p:nvPr/>
        </p:nvSpPr>
        <p:spPr>
          <a:xfrm>
            <a:off x="9691978" y="463874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251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to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4494A3-3AFE-4B12-B45D-AB486D9897B8}"/>
              </a:ext>
            </a:extLst>
          </p:cNvPr>
          <p:cNvSpPr/>
          <p:nvPr/>
        </p:nvSpPr>
        <p:spPr>
          <a:xfrm>
            <a:off x="4922271" y="1320297"/>
            <a:ext cx="1477753" cy="84058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(1,14)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19BBD6-1BC8-4BBA-AAA4-DE378BBB23E9}"/>
              </a:ext>
            </a:extLst>
          </p:cNvPr>
          <p:cNvSpPr txBox="1"/>
          <p:nvPr/>
        </p:nvSpPr>
        <p:spPr>
          <a:xfrm>
            <a:off x="4218943" y="130291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78BE8F-5E25-4924-9008-579627CBD8F1}"/>
              </a:ext>
            </a:extLst>
          </p:cNvPr>
          <p:cNvSpPr txBox="1"/>
          <p:nvPr/>
        </p:nvSpPr>
        <p:spPr>
          <a:xfrm>
            <a:off x="4770409" y="6092061"/>
            <a:ext cx="3546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shape = (N-10, 1, 14)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7AAF4B-29D4-43CE-8FFD-53C2D21AE103}"/>
              </a:ext>
            </a:extLst>
          </p:cNvPr>
          <p:cNvSpPr txBox="1"/>
          <p:nvPr/>
        </p:nvSpPr>
        <p:spPr>
          <a:xfrm>
            <a:off x="4218943" y="209199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83488F-3021-4448-9B88-1C33E1B2D190}"/>
              </a:ext>
            </a:extLst>
          </p:cNvPr>
          <p:cNvSpPr/>
          <p:nvPr/>
        </p:nvSpPr>
        <p:spPr>
          <a:xfrm>
            <a:off x="4922271" y="2160886"/>
            <a:ext cx="1477754" cy="287704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y_train[0]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890408-3E20-4FEF-AE0F-E9D7E7186457}"/>
              </a:ext>
            </a:extLst>
          </p:cNvPr>
          <p:cNvSpPr/>
          <p:nvPr/>
        </p:nvSpPr>
        <p:spPr>
          <a:xfrm>
            <a:off x="7209769" y="1288473"/>
            <a:ext cx="1474831" cy="87241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(1,14)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8C165B1-EAC7-48B5-AE9A-4E803FA5FE76}"/>
              </a:ext>
            </a:extLst>
          </p:cNvPr>
          <p:cNvSpPr txBox="1"/>
          <p:nvPr/>
        </p:nvSpPr>
        <p:spPr>
          <a:xfrm>
            <a:off x="6543492" y="127109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19AEF54-3635-4876-8E73-7F293E9150CA}"/>
              </a:ext>
            </a:extLst>
          </p:cNvPr>
          <p:cNvSpPr txBox="1"/>
          <p:nvPr/>
        </p:nvSpPr>
        <p:spPr>
          <a:xfrm>
            <a:off x="6543491" y="2060167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F202B6-270C-46AA-BD96-7EF23377F633}"/>
              </a:ext>
            </a:extLst>
          </p:cNvPr>
          <p:cNvSpPr/>
          <p:nvPr/>
        </p:nvSpPr>
        <p:spPr>
          <a:xfrm>
            <a:off x="7213700" y="2160886"/>
            <a:ext cx="1470899" cy="28452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y_train[1]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(10,1)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05C23C5-E81E-4651-AF7D-BDCE7B2F9845}"/>
              </a:ext>
            </a:extLst>
          </p:cNvPr>
          <p:cNvSpPr/>
          <p:nvPr/>
        </p:nvSpPr>
        <p:spPr>
          <a:xfrm rot="13802295">
            <a:off x="9113829" y="35960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418A406-04B0-4EA0-8423-CB2E679B6856}"/>
              </a:ext>
            </a:extLst>
          </p:cNvPr>
          <p:cNvSpPr/>
          <p:nvPr/>
        </p:nvSpPr>
        <p:spPr>
          <a:xfrm rot="13802295">
            <a:off x="9472360" y="35960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831954C-87EA-4992-BF8A-A733CFFDCBE5}"/>
              </a:ext>
            </a:extLst>
          </p:cNvPr>
          <p:cNvSpPr/>
          <p:nvPr/>
        </p:nvSpPr>
        <p:spPr>
          <a:xfrm rot="13802295">
            <a:off x="8752418" y="359599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978359-DC59-456E-9DA6-5EBCE1E9AC03}"/>
              </a:ext>
            </a:extLst>
          </p:cNvPr>
          <p:cNvSpPr/>
          <p:nvPr/>
        </p:nvSpPr>
        <p:spPr>
          <a:xfrm>
            <a:off x="10485786" y="1288473"/>
            <a:ext cx="1477755" cy="87241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[N-10]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(1,14)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A09BC3D-FE86-46AD-B750-A58E5C4ACE43}"/>
              </a:ext>
            </a:extLst>
          </p:cNvPr>
          <p:cNvSpPr txBox="1"/>
          <p:nvPr/>
        </p:nvSpPr>
        <p:spPr>
          <a:xfrm>
            <a:off x="9425891" y="127109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N-10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3FF5475-2E43-40D6-B0B9-584D90C2CE66}"/>
              </a:ext>
            </a:extLst>
          </p:cNvPr>
          <p:cNvSpPr txBox="1"/>
          <p:nvPr/>
        </p:nvSpPr>
        <p:spPr>
          <a:xfrm>
            <a:off x="9549985" y="206016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N-9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86B97B4-02D4-4FF3-AE5C-AFE4D1B27C17}"/>
              </a:ext>
            </a:extLst>
          </p:cNvPr>
          <p:cNvSpPr/>
          <p:nvPr/>
        </p:nvSpPr>
        <p:spPr>
          <a:xfrm>
            <a:off x="10485786" y="2160886"/>
            <a:ext cx="1477756" cy="284522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N-10</a:t>
            </a:r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(10,1)</a:t>
            </a: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93573365-1653-4B9F-9283-172DFC6F4F51}"/>
              </a:ext>
            </a:extLst>
          </p:cNvPr>
          <p:cNvSpPr/>
          <p:nvPr/>
        </p:nvSpPr>
        <p:spPr>
          <a:xfrm rot="16200000">
            <a:off x="8162241" y="1943016"/>
            <a:ext cx="561329" cy="7041271"/>
          </a:xfrm>
          <a:prstGeom prst="lef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CCD9CD2-D497-4408-A363-991A4EF50462}"/>
              </a:ext>
            </a:extLst>
          </p:cNvPr>
          <p:cNvCxnSpPr>
            <a:cxnSpLocks/>
          </p:cNvCxnSpPr>
          <p:nvPr/>
        </p:nvCxnSpPr>
        <p:spPr>
          <a:xfrm flipV="1">
            <a:off x="5489678" y="2008912"/>
            <a:ext cx="369454" cy="3902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5F28632-94C7-47A3-B990-8A822AEB8739}"/>
              </a:ext>
            </a:extLst>
          </p:cNvPr>
          <p:cNvSpPr txBox="1"/>
          <p:nvPr/>
        </p:nvSpPr>
        <p:spPr>
          <a:xfrm>
            <a:off x="4911068" y="2335801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0B558C4-4547-4CD5-9892-6816462E5F53}"/>
              </a:ext>
            </a:extLst>
          </p:cNvPr>
          <p:cNvCxnSpPr>
            <a:cxnSpLocks/>
          </p:cNvCxnSpPr>
          <p:nvPr/>
        </p:nvCxnSpPr>
        <p:spPr>
          <a:xfrm flipH="1" flipV="1">
            <a:off x="6155516" y="2008912"/>
            <a:ext cx="155048" cy="3902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FF46FAB-2021-466D-825F-969E7517E08E}"/>
              </a:ext>
            </a:extLst>
          </p:cNvPr>
          <p:cNvSpPr txBox="1"/>
          <p:nvPr/>
        </p:nvSpPr>
        <p:spPr>
          <a:xfrm>
            <a:off x="5791832" y="2335801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D5B753D-72DC-4292-9F35-36FBD28FFA27}"/>
              </a:ext>
            </a:extLst>
          </p:cNvPr>
          <p:cNvSpPr txBox="1"/>
          <p:nvPr/>
        </p:nvSpPr>
        <p:spPr>
          <a:xfrm>
            <a:off x="8331694" y="6084640"/>
            <a:ext cx="3751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shape = (N-10, 10, 1)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D7FC21A-B606-48E7-908F-FEEE46537F41}"/>
              </a:ext>
            </a:extLst>
          </p:cNvPr>
          <p:cNvGrpSpPr/>
          <p:nvPr/>
        </p:nvGrpSpPr>
        <p:grpSpPr>
          <a:xfrm>
            <a:off x="142446" y="2608397"/>
            <a:ext cx="3411432" cy="2576944"/>
            <a:chOff x="4597529" y="3731491"/>
            <a:chExt cx="3694257" cy="2576944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829B25AA-D916-46AF-BC89-ED3B6DBCD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711" y="3769151"/>
              <a:ext cx="3648075" cy="2533650"/>
            </a:xfrm>
            <a:prstGeom prst="rect">
              <a:avLst/>
            </a:prstGeom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FB22D57-623E-4C36-BDA7-743CB59C066C}"/>
                </a:ext>
              </a:extLst>
            </p:cNvPr>
            <p:cNvSpPr/>
            <p:nvPr/>
          </p:nvSpPr>
          <p:spPr>
            <a:xfrm>
              <a:off x="4597529" y="3731491"/>
              <a:ext cx="3694257" cy="25769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 </a:t>
              </a:r>
              <a:endParaRPr kumimoji="1" lang="zh-TW" altLang="en-US" dirty="0"/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7EB882A2-E9C5-4818-92EA-0ED52C2FD4DE}"/>
              </a:ext>
            </a:extLst>
          </p:cNvPr>
          <p:cNvSpPr/>
          <p:nvPr/>
        </p:nvSpPr>
        <p:spPr>
          <a:xfrm>
            <a:off x="933633" y="3112407"/>
            <a:ext cx="114234" cy="1274619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9F747F4-74DC-451A-8A81-57F6D1A667AD}"/>
              </a:ext>
            </a:extLst>
          </p:cNvPr>
          <p:cNvSpPr/>
          <p:nvPr/>
        </p:nvSpPr>
        <p:spPr>
          <a:xfrm>
            <a:off x="1129618" y="3112407"/>
            <a:ext cx="939914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EF19D97-BE19-4882-A4A2-99339A1A1D5F}"/>
              </a:ext>
            </a:extLst>
          </p:cNvPr>
          <p:cNvSpPr txBox="1"/>
          <p:nvPr/>
        </p:nvSpPr>
        <p:spPr>
          <a:xfrm>
            <a:off x="633349" y="4344137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t=1</a:t>
            </a:r>
            <a:endParaRPr lang="zh-TW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FCC253B-B6CB-4016-9FE4-5D58661F8B70}"/>
              </a:ext>
            </a:extLst>
          </p:cNvPr>
          <p:cNvSpPr txBox="1"/>
          <p:nvPr/>
        </p:nvSpPr>
        <p:spPr>
          <a:xfrm>
            <a:off x="1967088" y="4338503"/>
            <a:ext cx="73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t=11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箭號: 向上 51">
            <a:extLst>
              <a:ext uri="{FF2B5EF4-FFF2-40B4-BE49-F238E27FC236}">
                <a16:creationId xmlns:a16="http://schemas.microsoft.com/office/drawing/2014/main" id="{8618F6E3-5CE6-4876-9E27-0416962A042C}"/>
              </a:ext>
            </a:extLst>
          </p:cNvPr>
          <p:cNvSpPr/>
          <p:nvPr/>
        </p:nvSpPr>
        <p:spPr>
          <a:xfrm rot="5400000">
            <a:off x="3443404" y="3635793"/>
            <a:ext cx="631596" cy="554178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338545F-0339-4C25-B4A4-7EF9092896FB}"/>
              </a:ext>
            </a:extLst>
          </p:cNvPr>
          <p:cNvSpPr/>
          <p:nvPr/>
        </p:nvSpPr>
        <p:spPr>
          <a:xfrm>
            <a:off x="4036292" y="1143701"/>
            <a:ext cx="8046750" cy="553419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E939366-8C68-4751-B7FA-E793977C6617}"/>
              </a:ext>
            </a:extLst>
          </p:cNvPr>
          <p:cNvSpPr/>
          <p:nvPr/>
        </p:nvSpPr>
        <p:spPr>
          <a:xfrm>
            <a:off x="814112" y="2739259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to Many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A6E1352-FA3F-45C4-B6F5-747B8A396E7B}"/>
              </a:ext>
            </a:extLst>
          </p:cNvPr>
          <p:cNvSpPr txBox="1"/>
          <p:nvPr/>
        </p:nvSpPr>
        <p:spPr>
          <a:xfrm>
            <a:off x="1010118" y="4346954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t=2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C85220E-5C02-4374-90AF-E25FC549AEA2}"/>
              </a:ext>
            </a:extLst>
          </p:cNvPr>
          <p:cNvSpPr txBox="1"/>
          <p:nvPr/>
        </p:nvSpPr>
        <p:spPr>
          <a:xfrm>
            <a:off x="4103527" y="4670564"/>
            <a:ext cx="84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5D989A0-01FF-4BD5-BBF2-21BFA497DD20}"/>
              </a:ext>
            </a:extLst>
          </p:cNvPr>
          <p:cNvSpPr txBox="1"/>
          <p:nvPr/>
        </p:nvSpPr>
        <p:spPr>
          <a:xfrm>
            <a:off x="6440118" y="463874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5B6DFC0-B500-4F1A-ABC7-EB1541FE9385}"/>
              </a:ext>
            </a:extLst>
          </p:cNvPr>
          <p:cNvSpPr txBox="1"/>
          <p:nvPr/>
        </p:nvSpPr>
        <p:spPr>
          <a:xfrm>
            <a:off x="9691978" y="463874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352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Many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4494A3-3AFE-4B12-B45D-AB486D9897B8}"/>
              </a:ext>
            </a:extLst>
          </p:cNvPr>
          <p:cNvSpPr/>
          <p:nvPr/>
        </p:nvSpPr>
        <p:spPr>
          <a:xfrm>
            <a:off x="4922271" y="1320297"/>
            <a:ext cx="1477753" cy="1987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(10,14)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78BE8F-5E25-4924-9008-579627CBD8F1}"/>
              </a:ext>
            </a:extLst>
          </p:cNvPr>
          <p:cNvSpPr txBox="1"/>
          <p:nvPr/>
        </p:nvSpPr>
        <p:spPr>
          <a:xfrm>
            <a:off x="4779022" y="6092061"/>
            <a:ext cx="3700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shape = (N-19, 10, 14)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7AAF4B-29D4-43CE-8FFD-53C2D21AE103}"/>
              </a:ext>
            </a:extLst>
          </p:cNvPr>
          <p:cNvSpPr txBox="1"/>
          <p:nvPr/>
        </p:nvSpPr>
        <p:spPr>
          <a:xfrm>
            <a:off x="4092606" y="3305799"/>
            <a:ext cx="84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83488F-3021-4448-9B88-1C33E1B2D190}"/>
              </a:ext>
            </a:extLst>
          </p:cNvPr>
          <p:cNvSpPr/>
          <p:nvPr/>
        </p:nvSpPr>
        <p:spPr>
          <a:xfrm>
            <a:off x="4922271" y="3307762"/>
            <a:ext cx="1477754" cy="17301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y_train[0]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890408-3E20-4FEF-AE0F-E9D7E7186457}"/>
              </a:ext>
            </a:extLst>
          </p:cNvPr>
          <p:cNvSpPr/>
          <p:nvPr/>
        </p:nvSpPr>
        <p:spPr>
          <a:xfrm>
            <a:off x="7431002" y="1288472"/>
            <a:ext cx="1474831" cy="1987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(10,14)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19AEF54-3635-4876-8E73-7F293E9150CA}"/>
              </a:ext>
            </a:extLst>
          </p:cNvPr>
          <p:cNvSpPr txBox="1"/>
          <p:nvPr/>
        </p:nvSpPr>
        <p:spPr>
          <a:xfrm>
            <a:off x="6653745" y="3273975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F202B6-270C-46AA-BD96-7EF23377F633}"/>
              </a:ext>
            </a:extLst>
          </p:cNvPr>
          <p:cNvSpPr/>
          <p:nvPr/>
        </p:nvSpPr>
        <p:spPr>
          <a:xfrm>
            <a:off x="7434933" y="3275938"/>
            <a:ext cx="1470899" cy="17301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y_train[1]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(10,1)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05C23C5-E81E-4651-AF7D-BDCE7B2F9845}"/>
              </a:ext>
            </a:extLst>
          </p:cNvPr>
          <p:cNvSpPr/>
          <p:nvPr/>
        </p:nvSpPr>
        <p:spPr>
          <a:xfrm rot="13802295">
            <a:off x="9241930" y="35960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418A406-04B0-4EA0-8423-CB2E679B6856}"/>
              </a:ext>
            </a:extLst>
          </p:cNvPr>
          <p:cNvSpPr/>
          <p:nvPr/>
        </p:nvSpPr>
        <p:spPr>
          <a:xfrm rot="13802295">
            <a:off x="9490507" y="35960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831954C-87EA-4992-BF8A-A733CFFDCBE5}"/>
              </a:ext>
            </a:extLst>
          </p:cNvPr>
          <p:cNvSpPr/>
          <p:nvPr/>
        </p:nvSpPr>
        <p:spPr>
          <a:xfrm rot="13802295">
            <a:off x="8993351" y="359599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978359-DC59-456E-9DA6-5EBCE1E9AC03}"/>
              </a:ext>
            </a:extLst>
          </p:cNvPr>
          <p:cNvSpPr/>
          <p:nvPr/>
        </p:nvSpPr>
        <p:spPr>
          <a:xfrm>
            <a:off x="10485786" y="1288473"/>
            <a:ext cx="1477755" cy="1987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[N-1]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(10,14)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3FF5475-2E43-40D6-B0B9-584D90C2CE66}"/>
              </a:ext>
            </a:extLst>
          </p:cNvPr>
          <p:cNvSpPr txBox="1"/>
          <p:nvPr/>
        </p:nvSpPr>
        <p:spPr>
          <a:xfrm>
            <a:off x="9541308" y="327397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N-9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86B97B4-02D4-4FF3-AE5C-AFE4D1B27C17}"/>
              </a:ext>
            </a:extLst>
          </p:cNvPr>
          <p:cNvSpPr/>
          <p:nvPr/>
        </p:nvSpPr>
        <p:spPr>
          <a:xfrm>
            <a:off x="10485786" y="3275938"/>
            <a:ext cx="1477756" cy="17301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(10,1)</a:t>
            </a: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93573365-1653-4B9F-9283-172DFC6F4F51}"/>
              </a:ext>
            </a:extLst>
          </p:cNvPr>
          <p:cNvSpPr/>
          <p:nvPr/>
        </p:nvSpPr>
        <p:spPr>
          <a:xfrm rot="16200000">
            <a:off x="8162241" y="1943016"/>
            <a:ext cx="561329" cy="7041271"/>
          </a:xfrm>
          <a:prstGeom prst="lef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CCD9CD2-D497-4408-A363-991A4EF50462}"/>
              </a:ext>
            </a:extLst>
          </p:cNvPr>
          <p:cNvCxnSpPr>
            <a:cxnSpLocks/>
          </p:cNvCxnSpPr>
          <p:nvPr/>
        </p:nvCxnSpPr>
        <p:spPr>
          <a:xfrm flipV="1">
            <a:off x="5477757" y="2597036"/>
            <a:ext cx="369454" cy="3902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5F28632-94C7-47A3-B990-8A822AEB8739}"/>
              </a:ext>
            </a:extLst>
          </p:cNvPr>
          <p:cNvSpPr txBox="1"/>
          <p:nvPr/>
        </p:nvSpPr>
        <p:spPr>
          <a:xfrm>
            <a:off x="4899147" y="292392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0B558C4-4547-4CD5-9892-6816462E5F53}"/>
              </a:ext>
            </a:extLst>
          </p:cNvPr>
          <p:cNvCxnSpPr>
            <a:cxnSpLocks/>
          </p:cNvCxnSpPr>
          <p:nvPr/>
        </p:nvCxnSpPr>
        <p:spPr>
          <a:xfrm flipH="1" flipV="1">
            <a:off x="6143595" y="2597036"/>
            <a:ext cx="155048" cy="3902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FF46FAB-2021-466D-825F-969E7517E08E}"/>
              </a:ext>
            </a:extLst>
          </p:cNvPr>
          <p:cNvSpPr txBox="1"/>
          <p:nvPr/>
        </p:nvSpPr>
        <p:spPr>
          <a:xfrm>
            <a:off x="5779911" y="2923925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D5B753D-72DC-4292-9F35-36FBD28FFA27}"/>
              </a:ext>
            </a:extLst>
          </p:cNvPr>
          <p:cNvSpPr txBox="1"/>
          <p:nvPr/>
        </p:nvSpPr>
        <p:spPr>
          <a:xfrm>
            <a:off x="8350231" y="6097368"/>
            <a:ext cx="3751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shape = (N-19, 10, 1)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D7FC21A-B606-48E7-908F-FEEE46537F41}"/>
              </a:ext>
            </a:extLst>
          </p:cNvPr>
          <p:cNvGrpSpPr/>
          <p:nvPr/>
        </p:nvGrpSpPr>
        <p:grpSpPr>
          <a:xfrm>
            <a:off x="142446" y="2608397"/>
            <a:ext cx="3411432" cy="2576944"/>
            <a:chOff x="4597529" y="3731491"/>
            <a:chExt cx="3694257" cy="2576944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829B25AA-D916-46AF-BC89-ED3B6DBCD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711" y="3769151"/>
              <a:ext cx="3648075" cy="2533650"/>
            </a:xfrm>
            <a:prstGeom prst="rect">
              <a:avLst/>
            </a:prstGeom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FB22D57-623E-4C36-BDA7-743CB59C066C}"/>
                </a:ext>
              </a:extLst>
            </p:cNvPr>
            <p:cNvSpPr/>
            <p:nvPr/>
          </p:nvSpPr>
          <p:spPr>
            <a:xfrm>
              <a:off x="4597529" y="3731491"/>
              <a:ext cx="3694257" cy="25769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 </a:t>
              </a:r>
              <a:endParaRPr kumimoji="1" lang="zh-TW" altLang="en-US" dirty="0"/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7EB882A2-E9C5-4818-92EA-0ED52C2FD4DE}"/>
              </a:ext>
            </a:extLst>
          </p:cNvPr>
          <p:cNvSpPr/>
          <p:nvPr/>
        </p:nvSpPr>
        <p:spPr>
          <a:xfrm>
            <a:off x="971483" y="3112407"/>
            <a:ext cx="703458" cy="1274619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9F747F4-74DC-451A-8A81-57F6D1A667AD}"/>
              </a:ext>
            </a:extLst>
          </p:cNvPr>
          <p:cNvSpPr/>
          <p:nvPr/>
        </p:nvSpPr>
        <p:spPr>
          <a:xfrm>
            <a:off x="1789205" y="3112407"/>
            <a:ext cx="762680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EF19D97-BE19-4882-A4A2-99339A1A1D5F}"/>
              </a:ext>
            </a:extLst>
          </p:cNvPr>
          <p:cNvSpPr txBox="1"/>
          <p:nvPr/>
        </p:nvSpPr>
        <p:spPr>
          <a:xfrm>
            <a:off x="583679" y="4344137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t=1</a:t>
            </a:r>
            <a:endParaRPr lang="zh-TW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FCC253B-B6CB-4016-9FE4-5D58661F8B70}"/>
              </a:ext>
            </a:extLst>
          </p:cNvPr>
          <p:cNvSpPr txBox="1"/>
          <p:nvPr/>
        </p:nvSpPr>
        <p:spPr>
          <a:xfrm>
            <a:off x="1661695" y="4338503"/>
            <a:ext cx="73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t=11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箭號: 向上 51">
            <a:extLst>
              <a:ext uri="{FF2B5EF4-FFF2-40B4-BE49-F238E27FC236}">
                <a16:creationId xmlns:a16="http://schemas.microsoft.com/office/drawing/2014/main" id="{8618F6E3-5CE6-4876-9E27-0416962A042C}"/>
              </a:ext>
            </a:extLst>
          </p:cNvPr>
          <p:cNvSpPr/>
          <p:nvPr/>
        </p:nvSpPr>
        <p:spPr>
          <a:xfrm rot="5400000">
            <a:off x="3443404" y="3635793"/>
            <a:ext cx="631596" cy="554178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338545F-0339-4C25-B4A4-7EF9092896FB}"/>
              </a:ext>
            </a:extLst>
          </p:cNvPr>
          <p:cNvSpPr/>
          <p:nvPr/>
        </p:nvSpPr>
        <p:spPr>
          <a:xfrm>
            <a:off x="4036292" y="1143701"/>
            <a:ext cx="8046750" cy="553419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E939366-8C68-4751-B7FA-E793977C6617}"/>
              </a:ext>
            </a:extLst>
          </p:cNvPr>
          <p:cNvSpPr/>
          <p:nvPr/>
        </p:nvSpPr>
        <p:spPr>
          <a:xfrm>
            <a:off x="972702" y="2739259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to Many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6EB4BE1-340E-4C3C-B3EE-2C750A6D41D4}"/>
              </a:ext>
            </a:extLst>
          </p:cNvPr>
          <p:cNvSpPr txBox="1"/>
          <p:nvPr/>
        </p:nvSpPr>
        <p:spPr>
          <a:xfrm>
            <a:off x="1045479" y="4349649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t=10</a:t>
            </a:r>
            <a:endParaRPr lang="zh-TW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0618D3B-33E4-4F27-8D76-BF77952435E2}"/>
              </a:ext>
            </a:extLst>
          </p:cNvPr>
          <p:cNvSpPr txBox="1"/>
          <p:nvPr/>
        </p:nvSpPr>
        <p:spPr>
          <a:xfrm>
            <a:off x="2272646" y="4345922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t=20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B6408AF-BF13-46F5-917F-0F2F935B0ED6}"/>
              </a:ext>
            </a:extLst>
          </p:cNvPr>
          <p:cNvSpPr txBox="1"/>
          <p:nvPr/>
        </p:nvSpPr>
        <p:spPr>
          <a:xfrm>
            <a:off x="4218943" y="130291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B756A4AD-62F8-45E8-A396-F680CE81E982}"/>
              </a:ext>
            </a:extLst>
          </p:cNvPr>
          <p:cNvSpPr txBox="1"/>
          <p:nvPr/>
        </p:nvSpPr>
        <p:spPr>
          <a:xfrm>
            <a:off x="4089405" y="290481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32A7CC1-4125-4231-B5ED-946EBC3BAAC8}"/>
              </a:ext>
            </a:extLst>
          </p:cNvPr>
          <p:cNvSpPr txBox="1"/>
          <p:nvPr/>
        </p:nvSpPr>
        <p:spPr>
          <a:xfrm>
            <a:off x="6764725" y="127109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C21BC70-8A2B-4706-BBE0-4B84CD30C79D}"/>
              </a:ext>
            </a:extLst>
          </p:cNvPr>
          <p:cNvSpPr txBox="1"/>
          <p:nvPr/>
        </p:nvSpPr>
        <p:spPr>
          <a:xfrm>
            <a:off x="6655706" y="2872992"/>
            <a:ext cx="84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7B09AB5-9776-416B-9922-7755A4049594}"/>
              </a:ext>
            </a:extLst>
          </p:cNvPr>
          <p:cNvSpPr txBox="1"/>
          <p:nvPr/>
        </p:nvSpPr>
        <p:spPr>
          <a:xfrm>
            <a:off x="9425891" y="127109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N-19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71112AB-B68A-4F50-8609-35C80967B4B6}"/>
              </a:ext>
            </a:extLst>
          </p:cNvPr>
          <p:cNvSpPr txBox="1"/>
          <p:nvPr/>
        </p:nvSpPr>
        <p:spPr>
          <a:xfrm>
            <a:off x="9421002" y="2872992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N-10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15E28D5-9856-44AE-B42E-F38AF6832EE7}"/>
              </a:ext>
            </a:extLst>
          </p:cNvPr>
          <p:cNvSpPr txBox="1"/>
          <p:nvPr/>
        </p:nvSpPr>
        <p:spPr>
          <a:xfrm>
            <a:off x="4103527" y="4670564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20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FC4C33D-1421-4ADC-8720-519067EF7C2F}"/>
              </a:ext>
            </a:extLst>
          </p:cNvPr>
          <p:cNvSpPr txBox="1"/>
          <p:nvPr/>
        </p:nvSpPr>
        <p:spPr>
          <a:xfrm>
            <a:off x="6661351" y="463874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4413B35-C0B7-4273-BB6B-1DDEF7E9C0A7}"/>
              </a:ext>
            </a:extLst>
          </p:cNvPr>
          <p:cNvSpPr txBox="1"/>
          <p:nvPr/>
        </p:nvSpPr>
        <p:spPr>
          <a:xfrm>
            <a:off x="9691978" y="463874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3567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4494A3-3AFE-4B12-B45D-AB486D9897B8}"/>
              </a:ext>
            </a:extLst>
          </p:cNvPr>
          <p:cNvSpPr/>
          <p:nvPr/>
        </p:nvSpPr>
        <p:spPr>
          <a:xfrm>
            <a:off x="2768619" y="1272171"/>
            <a:ext cx="1477753" cy="1987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(a,14)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78BE8F-5E25-4924-9008-579627CBD8F1}"/>
              </a:ext>
            </a:extLst>
          </p:cNvPr>
          <p:cNvSpPr txBox="1"/>
          <p:nvPr/>
        </p:nvSpPr>
        <p:spPr>
          <a:xfrm>
            <a:off x="5589702" y="6043935"/>
            <a:ext cx="1399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data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83488F-3021-4448-9B88-1C33E1B2D190}"/>
              </a:ext>
            </a:extLst>
          </p:cNvPr>
          <p:cNvSpPr/>
          <p:nvPr/>
        </p:nvSpPr>
        <p:spPr>
          <a:xfrm>
            <a:off x="2768619" y="3259636"/>
            <a:ext cx="1477754" cy="17301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y_train[0]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(b,1)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890408-3E20-4FEF-AE0F-E9D7E7186457}"/>
              </a:ext>
            </a:extLst>
          </p:cNvPr>
          <p:cNvSpPr/>
          <p:nvPr/>
        </p:nvSpPr>
        <p:spPr>
          <a:xfrm>
            <a:off x="5277350" y="1240346"/>
            <a:ext cx="1474831" cy="1987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(a,14)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F202B6-270C-46AA-BD96-7EF23377F633}"/>
              </a:ext>
            </a:extLst>
          </p:cNvPr>
          <p:cNvSpPr/>
          <p:nvPr/>
        </p:nvSpPr>
        <p:spPr>
          <a:xfrm>
            <a:off x="5281281" y="3227812"/>
            <a:ext cx="1470899" cy="17301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y_train[1]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(b,1)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05C23C5-E81E-4651-AF7D-BDCE7B2F9845}"/>
              </a:ext>
            </a:extLst>
          </p:cNvPr>
          <p:cNvSpPr/>
          <p:nvPr/>
        </p:nvSpPr>
        <p:spPr>
          <a:xfrm rot="13802295">
            <a:off x="7464533" y="314940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418A406-04B0-4EA0-8423-CB2E679B6856}"/>
              </a:ext>
            </a:extLst>
          </p:cNvPr>
          <p:cNvSpPr/>
          <p:nvPr/>
        </p:nvSpPr>
        <p:spPr>
          <a:xfrm rot="13802295">
            <a:off x="7713110" y="314940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831954C-87EA-4992-BF8A-A733CFFDCBE5}"/>
              </a:ext>
            </a:extLst>
          </p:cNvPr>
          <p:cNvSpPr/>
          <p:nvPr/>
        </p:nvSpPr>
        <p:spPr>
          <a:xfrm rot="13802295">
            <a:off x="7215954" y="314940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978359-DC59-456E-9DA6-5EBCE1E9AC03}"/>
              </a:ext>
            </a:extLst>
          </p:cNvPr>
          <p:cNvSpPr/>
          <p:nvPr/>
        </p:nvSpPr>
        <p:spPr>
          <a:xfrm>
            <a:off x="8332134" y="1240347"/>
            <a:ext cx="1477755" cy="1987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[N-x]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(a,14)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86B97B4-02D4-4FF3-AE5C-AFE4D1B27C17}"/>
              </a:ext>
            </a:extLst>
          </p:cNvPr>
          <p:cNvSpPr/>
          <p:nvPr/>
        </p:nvSpPr>
        <p:spPr>
          <a:xfrm>
            <a:off x="8332134" y="3227812"/>
            <a:ext cx="1477756" cy="17301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(b,1)</a:t>
            </a: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93573365-1653-4B9F-9283-172DFC6F4F51}"/>
              </a:ext>
            </a:extLst>
          </p:cNvPr>
          <p:cNvSpPr/>
          <p:nvPr/>
        </p:nvSpPr>
        <p:spPr>
          <a:xfrm rot="16200000">
            <a:off x="6008589" y="1894890"/>
            <a:ext cx="561329" cy="7041271"/>
          </a:xfrm>
          <a:prstGeom prst="lef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0805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圖片 72">
            <a:extLst>
              <a:ext uri="{FF2B5EF4-FFF2-40B4-BE49-F238E27FC236}">
                <a16:creationId xmlns:a16="http://schemas.microsoft.com/office/drawing/2014/main" id="{93AF3BEF-FB6C-1547-8ECF-0D925A6701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5" t="5061" b="12023"/>
          <a:stretch/>
        </p:blipFill>
        <p:spPr>
          <a:xfrm>
            <a:off x="4041809" y="833525"/>
            <a:ext cx="1333008" cy="1234594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231DBD5A-75B5-8C40-A426-FA1F5EC86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5061" r="41148" b="12023"/>
          <a:stretch/>
        </p:blipFill>
        <p:spPr>
          <a:xfrm>
            <a:off x="6960745" y="5520272"/>
            <a:ext cx="1346679" cy="12345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Model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BA55EF-5FAC-4163-BF45-CEDC39476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5061" b="12023"/>
          <a:stretch/>
        </p:blipFill>
        <p:spPr>
          <a:xfrm>
            <a:off x="1312358" y="2900493"/>
            <a:ext cx="2518113" cy="16579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24C6F9-4CB7-4300-8BFF-8979764CC2C4}"/>
              </a:ext>
            </a:extLst>
          </p:cNvPr>
          <p:cNvSpPr/>
          <p:nvPr/>
        </p:nvSpPr>
        <p:spPr>
          <a:xfrm>
            <a:off x="4786571" y="3501211"/>
            <a:ext cx="1710727" cy="6410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37BE3F-16CC-4998-961A-F32ED3148661}"/>
              </a:ext>
            </a:extLst>
          </p:cNvPr>
          <p:cNvSpPr/>
          <p:nvPr/>
        </p:nvSpPr>
        <p:spPr>
          <a:xfrm>
            <a:off x="6754637" y="3501211"/>
            <a:ext cx="1710727" cy="6410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013F08-7779-4BB0-868D-E09399381CC1}"/>
              </a:ext>
            </a:extLst>
          </p:cNvPr>
          <p:cNvSpPr/>
          <p:nvPr/>
        </p:nvSpPr>
        <p:spPr>
          <a:xfrm>
            <a:off x="8722703" y="3501211"/>
            <a:ext cx="1710727" cy="6410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18AD33C-F2D6-480F-9D41-D252B04BFD36}"/>
              </a:ext>
            </a:extLst>
          </p:cNvPr>
          <p:cNvSpPr/>
          <p:nvPr/>
        </p:nvSpPr>
        <p:spPr>
          <a:xfrm>
            <a:off x="5184734" y="437405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45A65D0-E033-423A-9E6F-0973F776A029}"/>
              </a:ext>
            </a:extLst>
          </p:cNvPr>
          <p:cNvSpPr/>
          <p:nvPr/>
        </p:nvSpPr>
        <p:spPr>
          <a:xfrm>
            <a:off x="5184734" y="234110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05D454AC-4458-4B6F-845A-D3CB4AB009D5}"/>
              </a:ext>
            </a:extLst>
          </p:cNvPr>
          <p:cNvSpPr/>
          <p:nvPr/>
        </p:nvSpPr>
        <p:spPr>
          <a:xfrm>
            <a:off x="7152800" y="234110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94C85E3-F8B5-460D-8806-27B268D7426C}"/>
              </a:ext>
            </a:extLst>
          </p:cNvPr>
          <p:cNvSpPr/>
          <p:nvPr/>
        </p:nvSpPr>
        <p:spPr>
          <a:xfrm>
            <a:off x="7152800" y="437405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276C3C1-12BC-457E-9BE4-B0134C4CF876}"/>
              </a:ext>
            </a:extLst>
          </p:cNvPr>
          <p:cNvSpPr/>
          <p:nvPr/>
        </p:nvSpPr>
        <p:spPr>
          <a:xfrm>
            <a:off x="9119776" y="437405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6FFD23C-4EC1-4F43-8CA6-35AA99F94953}"/>
              </a:ext>
            </a:extLst>
          </p:cNvPr>
          <p:cNvSpPr/>
          <p:nvPr/>
        </p:nvSpPr>
        <p:spPr>
          <a:xfrm>
            <a:off x="9119776" y="234110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15CB10-468D-487D-BF4A-8F336514FEB4}"/>
              </a:ext>
            </a:extLst>
          </p:cNvPr>
          <p:cNvSpPr/>
          <p:nvPr/>
        </p:nvSpPr>
        <p:spPr>
          <a:xfrm>
            <a:off x="1302087" y="2945096"/>
            <a:ext cx="1320798" cy="1613338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537A65-5EFF-4562-8D7B-E61A9C8199A0}"/>
              </a:ext>
            </a:extLst>
          </p:cNvPr>
          <p:cNvSpPr/>
          <p:nvPr/>
        </p:nvSpPr>
        <p:spPr>
          <a:xfrm>
            <a:off x="6960745" y="5520274"/>
            <a:ext cx="1374508" cy="1234592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DFB7EF5A-7344-4B24-AB5C-9281089BC7A1}"/>
              </a:ext>
            </a:extLst>
          </p:cNvPr>
          <p:cNvSpPr/>
          <p:nvPr/>
        </p:nvSpPr>
        <p:spPr>
          <a:xfrm>
            <a:off x="5425214" y="3128990"/>
            <a:ext cx="433440" cy="473503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D5C4F82F-7E55-44BC-9781-36810D545CA0}"/>
              </a:ext>
            </a:extLst>
          </p:cNvPr>
          <p:cNvSpPr/>
          <p:nvPr/>
        </p:nvSpPr>
        <p:spPr>
          <a:xfrm>
            <a:off x="5425214" y="4021393"/>
            <a:ext cx="433440" cy="473503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向上 22">
            <a:extLst>
              <a:ext uri="{FF2B5EF4-FFF2-40B4-BE49-F238E27FC236}">
                <a16:creationId xmlns:a16="http://schemas.microsoft.com/office/drawing/2014/main" id="{99F292F1-51D6-48CD-AEA6-3FC565DB5000}"/>
              </a:ext>
            </a:extLst>
          </p:cNvPr>
          <p:cNvSpPr/>
          <p:nvPr/>
        </p:nvSpPr>
        <p:spPr>
          <a:xfrm>
            <a:off x="7396060" y="3128990"/>
            <a:ext cx="433440" cy="473503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E224D416-04E4-411F-B106-FAB8DF95B3BF}"/>
              </a:ext>
            </a:extLst>
          </p:cNvPr>
          <p:cNvSpPr/>
          <p:nvPr/>
        </p:nvSpPr>
        <p:spPr>
          <a:xfrm>
            <a:off x="7396060" y="4021393"/>
            <a:ext cx="433440" cy="473503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箭號: 向上 24">
            <a:extLst>
              <a:ext uri="{FF2B5EF4-FFF2-40B4-BE49-F238E27FC236}">
                <a16:creationId xmlns:a16="http://schemas.microsoft.com/office/drawing/2014/main" id="{E831CBD4-C337-4F0D-A60D-75C5620E9E16}"/>
              </a:ext>
            </a:extLst>
          </p:cNvPr>
          <p:cNvSpPr/>
          <p:nvPr/>
        </p:nvSpPr>
        <p:spPr>
          <a:xfrm>
            <a:off x="9368313" y="3128990"/>
            <a:ext cx="433440" cy="473503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箭號: 向上 25">
            <a:extLst>
              <a:ext uri="{FF2B5EF4-FFF2-40B4-BE49-F238E27FC236}">
                <a16:creationId xmlns:a16="http://schemas.microsoft.com/office/drawing/2014/main" id="{97C5FFCB-A01A-44E1-A478-27F49BFE8C03}"/>
              </a:ext>
            </a:extLst>
          </p:cNvPr>
          <p:cNvSpPr/>
          <p:nvPr/>
        </p:nvSpPr>
        <p:spPr>
          <a:xfrm>
            <a:off x="9368313" y="4021393"/>
            <a:ext cx="433440" cy="473503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箭號: 向上 26">
            <a:extLst>
              <a:ext uri="{FF2B5EF4-FFF2-40B4-BE49-F238E27FC236}">
                <a16:creationId xmlns:a16="http://schemas.microsoft.com/office/drawing/2014/main" id="{8633ABCC-C69F-45DD-B1BD-AA10407C28D2}"/>
              </a:ext>
            </a:extLst>
          </p:cNvPr>
          <p:cNvSpPr/>
          <p:nvPr/>
        </p:nvSpPr>
        <p:spPr>
          <a:xfrm rot="5400000">
            <a:off x="6452212" y="3582462"/>
            <a:ext cx="433440" cy="473503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箭號: 向上 28">
            <a:extLst>
              <a:ext uri="{FF2B5EF4-FFF2-40B4-BE49-F238E27FC236}">
                <a16:creationId xmlns:a16="http://schemas.microsoft.com/office/drawing/2014/main" id="{9AB178AA-6667-4733-B288-D17164D95BB3}"/>
              </a:ext>
            </a:extLst>
          </p:cNvPr>
          <p:cNvSpPr/>
          <p:nvPr/>
        </p:nvSpPr>
        <p:spPr>
          <a:xfrm rot="5400000">
            <a:off x="8355285" y="3582463"/>
            <a:ext cx="433440" cy="473503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46DCA1D-6F8A-4E89-9847-DF80CA150A5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962486" y="4558434"/>
            <a:ext cx="4945900" cy="15809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16450856-7655-4257-9294-49762A689BD5}"/>
              </a:ext>
            </a:extLst>
          </p:cNvPr>
          <p:cNvSpPr/>
          <p:nvPr/>
        </p:nvSpPr>
        <p:spPr>
          <a:xfrm>
            <a:off x="6988931" y="5793026"/>
            <a:ext cx="380841" cy="87346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EA66EE3-176E-4E12-8D89-98D36BDB07B9}"/>
              </a:ext>
            </a:extLst>
          </p:cNvPr>
          <p:cNvCxnSpPr>
            <a:cxnSpLocks/>
            <a:stCxn id="36" idx="0"/>
            <a:endCxn id="2" idx="4"/>
          </p:cNvCxnSpPr>
          <p:nvPr/>
        </p:nvCxnSpPr>
        <p:spPr>
          <a:xfrm flipH="1" flipV="1">
            <a:off x="5641934" y="5288454"/>
            <a:ext cx="1537418" cy="504572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45F50E20-C742-44BF-8471-50F4704C7C73}"/>
              </a:ext>
            </a:extLst>
          </p:cNvPr>
          <p:cNvSpPr/>
          <p:nvPr/>
        </p:nvSpPr>
        <p:spPr>
          <a:xfrm>
            <a:off x="7436138" y="5793025"/>
            <a:ext cx="361978" cy="87346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436026B-34C0-49CC-9657-C229AF02AA63}"/>
              </a:ext>
            </a:extLst>
          </p:cNvPr>
          <p:cNvCxnSpPr>
            <a:cxnSpLocks/>
            <a:stCxn id="40" idx="0"/>
            <a:endCxn id="12" idx="4"/>
          </p:cNvCxnSpPr>
          <p:nvPr/>
        </p:nvCxnSpPr>
        <p:spPr>
          <a:xfrm flipH="1" flipV="1">
            <a:off x="7610000" y="5288454"/>
            <a:ext cx="7127" cy="5045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AF3EA1AB-35F5-4C28-9396-E9B5EC6ABEA7}"/>
              </a:ext>
            </a:extLst>
          </p:cNvPr>
          <p:cNvSpPr/>
          <p:nvPr/>
        </p:nvSpPr>
        <p:spPr>
          <a:xfrm>
            <a:off x="7850475" y="5793025"/>
            <a:ext cx="427074" cy="87346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6D35C1D-B9F0-44A0-8C6F-E447E4D7E2A2}"/>
              </a:ext>
            </a:extLst>
          </p:cNvPr>
          <p:cNvCxnSpPr>
            <a:cxnSpLocks/>
            <a:stCxn id="44" idx="0"/>
            <a:endCxn id="13" idx="4"/>
          </p:cNvCxnSpPr>
          <p:nvPr/>
        </p:nvCxnSpPr>
        <p:spPr>
          <a:xfrm flipV="1">
            <a:off x="8064012" y="5288454"/>
            <a:ext cx="1512964" cy="50457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F948E23F-8576-E648-90F0-9E8D684909F4}"/>
              </a:ext>
            </a:extLst>
          </p:cNvPr>
          <p:cNvSpPr/>
          <p:nvPr/>
        </p:nvSpPr>
        <p:spPr>
          <a:xfrm>
            <a:off x="2668402" y="2945096"/>
            <a:ext cx="1132139" cy="1613338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9D39252-F07F-BC4C-930D-43A12306DB07}"/>
              </a:ext>
            </a:extLst>
          </p:cNvPr>
          <p:cNvSpPr/>
          <p:nvPr/>
        </p:nvSpPr>
        <p:spPr>
          <a:xfrm>
            <a:off x="4007131" y="842211"/>
            <a:ext cx="1353171" cy="1199026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3" name="直線單箭頭接點 32">
            <a:extLst>
              <a:ext uri="{FF2B5EF4-FFF2-40B4-BE49-F238E27FC236}">
                <a16:creationId xmlns:a16="http://schemas.microsoft.com/office/drawing/2014/main" id="{E8CF56E8-53E6-F44B-B59C-540C17D47203}"/>
              </a:ext>
            </a:extLst>
          </p:cNvPr>
          <p:cNvCxnSpPr>
            <a:cxnSpLocks/>
            <a:stCxn id="80" idx="0"/>
            <a:endCxn id="81" idx="1"/>
          </p:cNvCxnSpPr>
          <p:nvPr/>
        </p:nvCxnSpPr>
        <p:spPr>
          <a:xfrm flipV="1">
            <a:off x="3234472" y="1441724"/>
            <a:ext cx="772659" cy="150337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8CCB7C30-DD08-B543-A897-8A4465FA9609}"/>
              </a:ext>
            </a:extLst>
          </p:cNvPr>
          <p:cNvGrpSpPr/>
          <p:nvPr/>
        </p:nvGrpSpPr>
        <p:grpSpPr>
          <a:xfrm>
            <a:off x="6523684" y="854738"/>
            <a:ext cx="2248629" cy="1021733"/>
            <a:chOff x="5251622" y="1459424"/>
            <a:chExt cx="6801621" cy="4579905"/>
          </a:xfrm>
        </p:grpSpPr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B8D7A4AC-1410-BC42-AB3F-62C0A9D4FE79}"/>
                </a:ext>
              </a:extLst>
            </p:cNvPr>
            <p:cNvSpPr/>
            <p:nvPr/>
          </p:nvSpPr>
          <p:spPr>
            <a:xfrm>
              <a:off x="5273560" y="242278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05FC0E45-8517-E048-97BF-582A00190B99}"/>
                </a:ext>
              </a:extLst>
            </p:cNvPr>
            <p:cNvSpPr/>
            <p:nvPr/>
          </p:nvSpPr>
          <p:spPr>
            <a:xfrm>
              <a:off x="5251622" y="348157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803BD8F3-30E5-5745-91D4-94012BEFFE2E}"/>
                </a:ext>
              </a:extLst>
            </p:cNvPr>
            <p:cNvSpPr/>
            <p:nvPr/>
          </p:nvSpPr>
          <p:spPr>
            <a:xfrm>
              <a:off x="5251622" y="4540352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8D86CB0C-433F-2542-9CC0-C141B633FD39}"/>
                </a:ext>
              </a:extLst>
            </p:cNvPr>
            <p:cNvSpPr/>
            <p:nvPr/>
          </p:nvSpPr>
          <p:spPr>
            <a:xfrm>
              <a:off x="7005003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0FC0E759-DE32-0F49-B8AE-AACE1E85D596}"/>
                </a:ext>
              </a:extLst>
            </p:cNvPr>
            <p:cNvSpPr/>
            <p:nvPr/>
          </p:nvSpPr>
          <p:spPr>
            <a:xfrm>
              <a:off x="6983065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7070BC67-7467-D64E-960C-38163BBDA82A}"/>
                </a:ext>
              </a:extLst>
            </p:cNvPr>
            <p:cNvSpPr/>
            <p:nvPr/>
          </p:nvSpPr>
          <p:spPr>
            <a:xfrm>
              <a:off x="6983065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4E7C7F87-2763-EE4F-9E23-21F78563AA56}"/>
                </a:ext>
              </a:extLst>
            </p:cNvPr>
            <p:cNvSpPr/>
            <p:nvPr/>
          </p:nvSpPr>
          <p:spPr>
            <a:xfrm>
              <a:off x="6983065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DA60E9A1-642B-FC46-8D9F-3ED16449DD7D}"/>
                </a:ext>
              </a:extLst>
            </p:cNvPr>
            <p:cNvSpPr/>
            <p:nvPr/>
          </p:nvSpPr>
          <p:spPr>
            <a:xfrm>
              <a:off x="11487178" y="3148586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6AF7033D-D3F9-2C42-9191-5C743B75B639}"/>
                </a:ext>
              </a:extLst>
            </p:cNvPr>
            <p:cNvSpPr/>
            <p:nvPr/>
          </p:nvSpPr>
          <p:spPr>
            <a:xfrm>
              <a:off x="11487178" y="4207367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7" name="直線箭頭接點 14">
              <a:extLst>
                <a:ext uri="{FF2B5EF4-FFF2-40B4-BE49-F238E27FC236}">
                  <a16:creationId xmlns:a16="http://schemas.microsoft.com/office/drawing/2014/main" id="{0D453943-8F8C-5C47-8830-CDA66690175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 flipV="1">
              <a:off x="5839625" y="1792408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94E6E57C-613A-A844-B802-50D3772A0023}"/>
                </a:ext>
              </a:extLst>
            </p:cNvPr>
            <p:cNvSpPr/>
            <p:nvPr/>
          </p:nvSpPr>
          <p:spPr>
            <a:xfrm>
              <a:off x="9613022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橢圓 98">
              <a:extLst>
                <a:ext uri="{FF2B5EF4-FFF2-40B4-BE49-F238E27FC236}">
                  <a16:creationId xmlns:a16="http://schemas.microsoft.com/office/drawing/2014/main" id="{239C1358-E1EE-B24E-8553-BC99E7567D31}"/>
                </a:ext>
              </a:extLst>
            </p:cNvPr>
            <p:cNvSpPr/>
            <p:nvPr/>
          </p:nvSpPr>
          <p:spPr>
            <a:xfrm>
              <a:off x="9591083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E0019885-B15B-0F4C-8B7C-9D63019265B7}"/>
                </a:ext>
              </a:extLst>
            </p:cNvPr>
            <p:cNvSpPr/>
            <p:nvPr/>
          </p:nvSpPr>
          <p:spPr>
            <a:xfrm>
              <a:off x="9591083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1CFF2BF9-D36C-B049-910A-D5BDA9EBF57D}"/>
                </a:ext>
              </a:extLst>
            </p:cNvPr>
            <p:cNvSpPr/>
            <p:nvPr/>
          </p:nvSpPr>
          <p:spPr>
            <a:xfrm>
              <a:off x="9591083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5E0F39B6-EF87-1C48-8178-549117BF1E9B}"/>
                </a:ext>
              </a:extLst>
            </p:cNvPr>
            <p:cNvSpPr/>
            <p:nvPr/>
          </p:nvSpPr>
          <p:spPr>
            <a:xfrm>
              <a:off x="7811657" y="170916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3" name="橢圓 102">
              <a:extLst>
                <a:ext uri="{FF2B5EF4-FFF2-40B4-BE49-F238E27FC236}">
                  <a16:creationId xmlns:a16="http://schemas.microsoft.com/office/drawing/2014/main" id="{45002501-1EEE-DB40-9B4A-D82971E5022B}"/>
                </a:ext>
              </a:extLst>
            </p:cNvPr>
            <p:cNvSpPr/>
            <p:nvPr/>
          </p:nvSpPr>
          <p:spPr>
            <a:xfrm>
              <a:off x="8164358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57ED9CED-8FE5-4C4F-A2BA-D7DD818BB294}"/>
                </a:ext>
              </a:extLst>
            </p:cNvPr>
            <p:cNvSpPr/>
            <p:nvPr/>
          </p:nvSpPr>
          <p:spPr>
            <a:xfrm>
              <a:off x="8518748" y="170717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A5B437A0-CC24-A54E-B797-2259B5367DCC}"/>
                </a:ext>
              </a:extLst>
            </p:cNvPr>
            <p:cNvSpPr/>
            <p:nvPr/>
          </p:nvSpPr>
          <p:spPr>
            <a:xfrm>
              <a:off x="8871449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553200F9-161F-B14E-98E5-87E4CE0110BD}"/>
                </a:ext>
              </a:extLst>
            </p:cNvPr>
            <p:cNvSpPr/>
            <p:nvPr/>
          </p:nvSpPr>
          <p:spPr>
            <a:xfrm>
              <a:off x="9221981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62ADE73A-2098-0A4A-A2DA-299FC2775587}"/>
                </a:ext>
              </a:extLst>
            </p:cNvPr>
            <p:cNvSpPr/>
            <p:nvPr/>
          </p:nvSpPr>
          <p:spPr>
            <a:xfrm>
              <a:off x="7810820" y="2763441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7098DD41-12B1-9F43-A70C-CE888C518D58}"/>
                </a:ext>
              </a:extLst>
            </p:cNvPr>
            <p:cNvSpPr/>
            <p:nvPr/>
          </p:nvSpPr>
          <p:spPr>
            <a:xfrm>
              <a:off x="816352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CF1A4A11-6389-A642-9FB8-701911855D63}"/>
                </a:ext>
              </a:extLst>
            </p:cNvPr>
            <p:cNvSpPr/>
            <p:nvPr/>
          </p:nvSpPr>
          <p:spPr>
            <a:xfrm>
              <a:off x="8517910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C042B479-2F46-CF4F-8C99-E1BF0FCC8FCC}"/>
                </a:ext>
              </a:extLst>
            </p:cNvPr>
            <p:cNvSpPr/>
            <p:nvPr/>
          </p:nvSpPr>
          <p:spPr>
            <a:xfrm>
              <a:off x="887061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2880A789-773B-1F4B-BA1C-9D557E3CBC2D}"/>
                </a:ext>
              </a:extLst>
            </p:cNvPr>
            <p:cNvSpPr/>
            <p:nvPr/>
          </p:nvSpPr>
          <p:spPr>
            <a:xfrm>
              <a:off x="9221143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2" name="橢圓 111">
              <a:extLst>
                <a:ext uri="{FF2B5EF4-FFF2-40B4-BE49-F238E27FC236}">
                  <a16:creationId xmlns:a16="http://schemas.microsoft.com/office/drawing/2014/main" id="{C4B1F691-E9ED-0847-A87B-CB2E3124612A}"/>
                </a:ext>
              </a:extLst>
            </p:cNvPr>
            <p:cNvSpPr/>
            <p:nvPr/>
          </p:nvSpPr>
          <p:spPr>
            <a:xfrm>
              <a:off x="7810820" y="454233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05DDAF40-4792-F547-91E3-85672C723492}"/>
                </a:ext>
              </a:extLst>
            </p:cNvPr>
            <p:cNvSpPr/>
            <p:nvPr/>
          </p:nvSpPr>
          <p:spPr>
            <a:xfrm>
              <a:off x="816352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4" name="橢圓 113">
              <a:extLst>
                <a:ext uri="{FF2B5EF4-FFF2-40B4-BE49-F238E27FC236}">
                  <a16:creationId xmlns:a16="http://schemas.microsoft.com/office/drawing/2014/main" id="{EFD01DDB-36B6-1349-8D81-38CFA96C224D}"/>
                </a:ext>
              </a:extLst>
            </p:cNvPr>
            <p:cNvSpPr/>
            <p:nvPr/>
          </p:nvSpPr>
          <p:spPr>
            <a:xfrm>
              <a:off x="8517910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E5181157-2175-CE4A-9969-EA570E1CC910}"/>
                </a:ext>
              </a:extLst>
            </p:cNvPr>
            <p:cNvSpPr/>
            <p:nvPr/>
          </p:nvSpPr>
          <p:spPr>
            <a:xfrm>
              <a:off x="887061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002990FF-B8A0-8749-B1E8-0F4F33D02A17}"/>
                </a:ext>
              </a:extLst>
            </p:cNvPr>
            <p:cNvSpPr/>
            <p:nvPr/>
          </p:nvSpPr>
          <p:spPr>
            <a:xfrm>
              <a:off x="9221143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7A369A0E-120A-424C-B8CD-2B0D3CB30E86}"/>
                </a:ext>
              </a:extLst>
            </p:cNvPr>
            <p:cNvSpPr/>
            <p:nvPr/>
          </p:nvSpPr>
          <p:spPr>
            <a:xfrm>
              <a:off x="7810820" y="567509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2DAED645-F3C8-DF46-BF54-245A40B50C84}"/>
                </a:ext>
              </a:extLst>
            </p:cNvPr>
            <p:cNvSpPr/>
            <p:nvPr/>
          </p:nvSpPr>
          <p:spPr>
            <a:xfrm>
              <a:off x="816352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AB281D1E-4A2D-6F46-8011-373058A46481}"/>
                </a:ext>
              </a:extLst>
            </p:cNvPr>
            <p:cNvSpPr/>
            <p:nvPr/>
          </p:nvSpPr>
          <p:spPr>
            <a:xfrm>
              <a:off x="8517910" y="567310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A0712EA1-7A45-614B-8AA9-FB4D18E39C40}"/>
                </a:ext>
              </a:extLst>
            </p:cNvPr>
            <p:cNvSpPr/>
            <p:nvPr/>
          </p:nvSpPr>
          <p:spPr>
            <a:xfrm>
              <a:off x="887061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1" name="橢圓 120">
              <a:extLst>
                <a:ext uri="{FF2B5EF4-FFF2-40B4-BE49-F238E27FC236}">
                  <a16:creationId xmlns:a16="http://schemas.microsoft.com/office/drawing/2014/main" id="{E6D49F7A-D57E-C848-80D0-1ECED30DD69D}"/>
                </a:ext>
              </a:extLst>
            </p:cNvPr>
            <p:cNvSpPr/>
            <p:nvPr/>
          </p:nvSpPr>
          <p:spPr>
            <a:xfrm>
              <a:off x="9221143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2" name="橢圓 121">
              <a:extLst>
                <a:ext uri="{FF2B5EF4-FFF2-40B4-BE49-F238E27FC236}">
                  <a16:creationId xmlns:a16="http://schemas.microsoft.com/office/drawing/2014/main" id="{0494E253-0786-1C41-A61C-B54287DB1FBA}"/>
                </a:ext>
              </a:extLst>
            </p:cNvPr>
            <p:cNvSpPr/>
            <p:nvPr/>
          </p:nvSpPr>
          <p:spPr>
            <a:xfrm>
              <a:off x="719534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A477AE4A-A96F-9244-A882-AD74AF6B2833}"/>
                </a:ext>
              </a:extLst>
            </p:cNvPr>
            <p:cNvSpPr/>
            <p:nvPr/>
          </p:nvSpPr>
          <p:spPr>
            <a:xfrm>
              <a:off x="719534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557E7B71-E571-0742-8774-28B4011EBEA2}"/>
                </a:ext>
              </a:extLst>
            </p:cNvPr>
            <p:cNvSpPr/>
            <p:nvPr/>
          </p:nvSpPr>
          <p:spPr>
            <a:xfrm>
              <a:off x="719534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FD063A9E-2509-6B4A-B983-36839EE39E56}"/>
                </a:ext>
              </a:extLst>
            </p:cNvPr>
            <p:cNvSpPr/>
            <p:nvPr/>
          </p:nvSpPr>
          <p:spPr>
            <a:xfrm>
              <a:off x="980878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6F2B682B-661E-1D45-AB4D-BF65AABF3A8F}"/>
                </a:ext>
              </a:extLst>
            </p:cNvPr>
            <p:cNvSpPr/>
            <p:nvPr/>
          </p:nvSpPr>
          <p:spPr>
            <a:xfrm>
              <a:off x="980878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62044FC5-67F2-094C-870E-1AC1D8DC2AA2}"/>
                </a:ext>
              </a:extLst>
            </p:cNvPr>
            <p:cNvSpPr/>
            <p:nvPr/>
          </p:nvSpPr>
          <p:spPr>
            <a:xfrm>
              <a:off x="980878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8" name="直線箭頭接點 45">
              <a:extLst>
                <a:ext uri="{FF2B5EF4-FFF2-40B4-BE49-F238E27FC236}">
                  <a16:creationId xmlns:a16="http://schemas.microsoft.com/office/drawing/2014/main" id="{187602BB-13F6-3148-8E63-7AC6CE19E0BB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5839625" y="2755774"/>
              <a:ext cx="1143440" cy="954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46">
              <a:extLst>
                <a:ext uri="{FF2B5EF4-FFF2-40B4-BE49-F238E27FC236}">
                  <a16:creationId xmlns:a16="http://schemas.microsoft.com/office/drawing/2014/main" id="{09E5B269-2C47-7244-B616-C4FFAA3BB735}"/>
                </a:ext>
              </a:extLst>
            </p:cNvPr>
            <p:cNvCxnSpPr>
              <a:cxnSpLocks/>
              <a:stCxn id="88" idx="6"/>
              <a:endCxn id="93" idx="2"/>
            </p:cNvCxnSpPr>
            <p:nvPr/>
          </p:nvCxnSpPr>
          <p:spPr>
            <a:xfrm>
              <a:off x="5839625" y="2755774"/>
              <a:ext cx="1143440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47">
              <a:extLst>
                <a:ext uri="{FF2B5EF4-FFF2-40B4-BE49-F238E27FC236}">
                  <a16:creationId xmlns:a16="http://schemas.microsoft.com/office/drawing/2014/main" id="{4085328D-CE4B-A84A-94A3-F05E06640918}"/>
                </a:ext>
              </a:extLst>
            </p:cNvPr>
            <p:cNvCxnSpPr>
              <a:cxnSpLocks/>
              <a:stCxn id="88" idx="6"/>
              <a:endCxn id="94" idx="2"/>
            </p:cNvCxnSpPr>
            <p:nvPr/>
          </p:nvCxnSpPr>
          <p:spPr>
            <a:xfrm>
              <a:off x="5839625" y="2755774"/>
              <a:ext cx="1143440" cy="2950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48">
              <a:extLst>
                <a:ext uri="{FF2B5EF4-FFF2-40B4-BE49-F238E27FC236}">
                  <a16:creationId xmlns:a16="http://schemas.microsoft.com/office/drawing/2014/main" id="{446B2812-F661-2E4B-85E0-5EA6AE3E4A61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5817687" y="1792408"/>
              <a:ext cx="1187316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49">
              <a:extLst>
                <a:ext uri="{FF2B5EF4-FFF2-40B4-BE49-F238E27FC236}">
                  <a16:creationId xmlns:a16="http://schemas.microsoft.com/office/drawing/2014/main" id="{7C6B8A00-C53B-E349-BCF3-E0F0C6A9A703}"/>
                </a:ext>
              </a:extLst>
            </p:cNvPr>
            <p:cNvCxnSpPr>
              <a:cxnSpLocks/>
              <a:stCxn id="89" idx="6"/>
              <a:endCxn id="92" idx="2"/>
            </p:cNvCxnSpPr>
            <p:nvPr/>
          </p:nvCxnSpPr>
          <p:spPr>
            <a:xfrm flipV="1">
              <a:off x="5817687" y="2851189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箭頭接點 50">
              <a:extLst>
                <a:ext uri="{FF2B5EF4-FFF2-40B4-BE49-F238E27FC236}">
                  <a16:creationId xmlns:a16="http://schemas.microsoft.com/office/drawing/2014/main" id="{FDCE25C0-8A74-7C44-AD54-207335E81096}"/>
                </a:ext>
              </a:extLst>
            </p:cNvPr>
            <p:cNvCxnSpPr>
              <a:cxnSpLocks/>
              <a:stCxn id="89" idx="6"/>
              <a:endCxn id="94" idx="2"/>
            </p:cNvCxnSpPr>
            <p:nvPr/>
          </p:nvCxnSpPr>
          <p:spPr>
            <a:xfrm>
              <a:off x="5817687" y="3814555"/>
              <a:ext cx="1165378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箭頭接點 51">
              <a:extLst>
                <a:ext uri="{FF2B5EF4-FFF2-40B4-BE49-F238E27FC236}">
                  <a16:creationId xmlns:a16="http://schemas.microsoft.com/office/drawing/2014/main" id="{0282CB0E-5163-624F-A3A2-011403C866F6}"/>
                </a:ext>
              </a:extLst>
            </p:cNvPr>
            <p:cNvCxnSpPr>
              <a:cxnSpLocks/>
              <a:stCxn id="89" idx="6"/>
              <a:endCxn id="93" idx="2"/>
            </p:cNvCxnSpPr>
            <p:nvPr/>
          </p:nvCxnSpPr>
          <p:spPr>
            <a:xfrm>
              <a:off x="5817687" y="3814555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箭頭接點 52">
              <a:extLst>
                <a:ext uri="{FF2B5EF4-FFF2-40B4-BE49-F238E27FC236}">
                  <a16:creationId xmlns:a16="http://schemas.microsoft.com/office/drawing/2014/main" id="{BAD8BB7B-301E-324E-9209-5C48EE771D5C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5817687" y="1792408"/>
              <a:ext cx="1187316" cy="30809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箭頭接點 53">
              <a:extLst>
                <a:ext uri="{FF2B5EF4-FFF2-40B4-BE49-F238E27FC236}">
                  <a16:creationId xmlns:a16="http://schemas.microsoft.com/office/drawing/2014/main" id="{BD09FF2D-3552-2F49-98BF-C6D50D106347}"/>
                </a:ext>
              </a:extLst>
            </p:cNvPr>
            <p:cNvCxnSpPr>
              <a:cxnSpLocks/>
              <a:stCxn id="90" idx="6"/>
              <a:endCxn id="93" idx="2"/>
            </p:cNvCxnSpPr>
            <p:nvPr/>
          </p:nvCxnSpPr>
          <p:spPr>
            <a:xfrm flipV="1">
              <a:off x="5817687" y="4647563"/>
              <a:ext cx="1165378" cy="2257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箭頭接點 54">
              <a:extLst>
                <a:ext uri="{FF2B5EF4-FFF2-40B4-BE49-F238E27FC236}">
                  <a16:creationId xmlns:a16="http://schemas.microsoft.com/office/drawing/2014/main" id="{4A37115F-9BE0-B14C-873B-2F6FE0C60B6A}"/>
                </a:ext>
              </a:extLst>
            </p:cNvPr>
            <p:cNvCxnSpPr>
              <a:cxnSpLocks/>
              <a:stCxn id="90" idx="6"/>
              <a:endCxn id="94" idx="2"/>
            </p:cNvCxnSpPr>
            <p:nvPr/>
          </p:nvCxnSpPr>
          <p:spPr>
            <a:xfrm>
              <a:off x="5817687" y="4873336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箭頭接點 55">
              <a:extLst>
                <a:ext uri="{FF2B5EF4-FFF2-40B4-BE49-F238E27FC236}">
                  <a16:creationId xmlns:a16="http://schemas.microsoft.com/office/drawing/2014/main" id="{123BB401-294F-6F4B-93C5-5A42736513ED}"/>
                </a:ext>
              </a:extLst>
            </p:cNvPr>
            <p:cNvCxnSpPr>
              <a:cxnSpLocks/>
              <a:stCxn id="90" idx="6"/>
              <a:endCxn id="92" idx="2"/>
            </p:cNvCxnSpPr>
            <p:nvPr/>
          </p:nvCxnSpPr>
          <p:spPr>
            <a:xfrm flipV="1">
              <a:off x="5817687" y="2851189"/>
              <a:ext cx="1165378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箭頭接點 56">
              <a:extLst>
                <a:ext uri="{FF2B5EF4-FFF2-40B4-BE49-F238E27FC236}">
                  <a16:creationId xmlns:a16="http://schemas.microsoft.com/office/drawing/2014/main" id="{1B445118-4D39-6F4A-B9C3-8C2A3332D50A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839625" y="2755774"/>
              <a:ext cx="1146699" cy="10665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箭頭接點 57">
              <a:extLst>
                <a:ext uri="{FF2B5EF4-FFF2-40B4-BE49-F238E27FC236}">
                  <a16:creationId xmlns:a16="http://schemas.microsoft.com/office/drawing/2014/main" id="{236D0E70-2955-6B43-9C5A-6ED3CE0BE6C3}"/>
                </a:ext>
              </a:extLst>
            </p:cNvPr>
            <p:cNvCxnSpPr>
              <a:cxnSpLocks/>
              <a:stCxn id="89" idx="6"/>
            </p:cNvCxnSpPr>
            <p:nvPr/>
          </p:nvCxnSpPr>
          <p:spPr>
            <a:xfrm>
              <a:off x="5817687" y="3814555"/>
              <a:ext cx="11653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箭頭接點 58">
              <a:extLst>
                <a:ext uri="{FF2B5EF4-FFF2-40B4-BE49-F238E27FC236}">
                  <a16:creationId xmlns:a16="http://schemas.microsoft.com/office/drawing/2014/main" id="{1D0FCD65-EB72-7B4E-9AFD-687387B10C88}"/>
                </a:ext>
              </a:extLst>
            </p:cNvPr>
            <p:cNvCxnSpPr>
              <a:cxnSpLocks/>
              <a:stCxn id="90" idx="6"/>
            </p:cNvCxnSpPr>
            <p:nvPr/>
          </p:nvCxnSpPr>
          <p:spPr>
            <a:xfrm flipV="1">
              <a:off x="5817687" y="3780756"/>
              <a:ext cx="1156249" cy="10925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箭頭接點 59">
              <a:extLst>
                <a:ext uri="{FF2B5EF4-FFF2-40B4-BE49-F238E27FC236}">
                  <a16:creationId xmlns:a16="http://schemas.microsoft.com/office/drawing/2014/main" id="{F7BB6A50-7CAC-2F46-9F79-DA537E8F4382}"/>
                </a:ext>
              </a:extLst>
            </p:cNvPr>
            <p:cNvCxnSpPr>
              <a:cxnSpLocks/>
              <a:stCxn id="98" idx="6"/>
              <a:endCxn id="95" idx="2"/>
            </p:cNvCxnSpPr>
            <p:nvPr/>
          </p:nvCxnSpPr>
          <p:spPr>
            <a:xfrm>
              <a:off x="10179087" y="1792408"/>
              <a:ext cx="1308091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箭頭接點 60">
              <a:extLst>
                <a:ext uri="{FF2B5EF4-FFF2-40B4-BE49-F238E27FC236}">
                  <a16:creationId xmlns:a16="http://schemas.microsoft.com/office/drawing/2014/main" id="{7B5409B7-2608-FC44-B483-971A030EA1B0}"/>
                </a:ext>
              </a:extLst>
            </p:cNvPr>
            <p:cNvCxnSpPr>
              <a:cxnSpLocks/>
              <a:stCxn id="98" idx="6"/>
              <a:endCxn id="96" idx="2"/>
            </p:cNvCxnSpPr>
            <p:nvPr/>
          </p:nvCxnSpPr>
          <p:spPr>
            <a:xfrm>
              <a:off x="10179087" y="1792408"/>
              <a:ext cx="1308091" cy="27479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箭頭接點 61">
              <a:extLst>
                <a:ext uri="{FF2B5EF4-FFF2-40B4-BE49-F238E27FC236}">
                  <a16:creationId xmlns:a16="http://schemas.microsoft.com/office/drawing/2014/main" id="{A6B1B0FB-0C42-A749-B1A8-076DA347ACE0}"/>
                </a:ext>
              </a:extLst>
            </p:cNvPr>
            <p:cNvCxnSpPr>
              <a:cxnSpLocks/>
              <a:stCxn id="99" idx="6"/>
              <a:endCxn id="95" idx="2"/>
            </p:cNvCxnSpPr>
            <p:nvPr/>
          </p:nvCxnSpPr>
          <p:spPr>
            <a:xfrm>
              <a:off x="10157149" y="2851189"/>
              <a:ext cx="1330029" cy="630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箭頭接點 62">
              <a:extLst>
                <a:ext uri="{FF2B5EF4-FFF2-40B4-BE49-F238E27FC236}">
                  <a16:creationId xmlns:a16="http://schemas.microsoft.com/office/drawing/2014/main" id="{409B2336-B6E7-E54C-8CD8-771BA60E5587}"/>
                </a:ext>
              </a:extLst>
            </p:cNvPr>
            <p:cNvCxnSpPr>
              <a:cxnSpLocks/>
              <a:stCxn id="99" idx="6"/>
              <a:endCxn id="96" idx="2"/>
            </p:cNvCxnSpPr>
            <p:nvPr/>
          </p:nvCxnSpPr>
          <p:spPr>
            <a:xfrm>
              <a:off x="10157149" y="2851189"/>
              <a:ext cx="1330029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箭頭接點 63">
              <a:extLst>
                <a:ext uri="{FF2B5EF4-FFF2-40B4-BE49-F238E27FC236}">
                  <a16:creationId xmlns:a16="http://schemas.microsoft.com/office/drawing/2014/main" id="{C8D5F380-8FD7-BE4C-818F-5AEE89834FE0}"/>
                </a:ext>
              </a:extLst>
            </p:cNvPr>
            <p:cNvCxnSpPr>
              <a:cxnSpLocks/>
              <a:stCxn id="100" idx="6"/>
              <a:endCxn id="95" idx="2"/>
            </p:cNvCxnSpPr>
            <p:nvPr/>
          </p:nvCxnSpPr>
          <p:spPr>
            <a:xfrm flipV="1">
              <a:off x="10157149" y="3481570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箭頭接點 64">
              <a:extLst>
                <a:ext uri="{FF2B5EF4-FFF2-40B4-BE49-F238E27FC236}">
                  <a16:creationId xmlns:a16="http://schemas.microsoft.com/office/drawing/2014/main" id="{7C1F9E57-17CB-D742-806A-3C587B103187}"/>
                </a:ext>
              </a:extLst>
            </p:cNvPr>
            <p:cNvCxnSpPr>
              <a:cxnSpLocks/>
              <a:stCxn id="100" idx="6"/>
              <a:endCxn id="96" idx="2"/>
            </p:cNvCxnSpPr>
            <p:nvPr/>
          </p:nvCxnSpPr>
          <p:spPr>
            <a:xfrm flipV="1">
              <a:off x="10157149" y="4540352"/>
              <a:ext cx="1330029" cy="1072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65">
              <a:extLst>
                <a:ext uri="{FF2B5EF4-FFF2-40B4-BE49-F238E27FC236}">
                  <a16:creationId xmlns:a16="http://schemas.microsoft.com/office/drawing/2014/main" id="{702DBBA0-CA98-A344-89EB-E0C1339BD2BE}"/>
                </a:ext>
              </a:extLst>
            </p:cNvPr>
            <p:cNvCxnSpPr>
              <a:cxnSpLocks/>
              <a:stCxn id="101" idx="6"/>
              <a:endCxn id="95" idx="2"/>
            </p:cNvCxnSpPr>
            <p:nvPr/>
          </p:nvCxnSpPr>
          <p:spPr>
            <a:xfrm flipV="1">
              <a:off x="10157149" y="3481570"/>
              <a:ext cx="1330029" cy="22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箭頭接點 66">
              <a:extLst>
                <a:ext uri="{FF2B5EF4-FFF2-40B4-BE49-F238E27FC236}">
                  <a16:creationId xmlns:a16="http://schemas.microsoft.com/office/drawing/2014/main" id="{E0D59803-AE80-4440-9945-C52CA34525B6}"/>
                </a:ext>
              </a:extLst>
            </p:cNvPr>
            <p:cNvCxnSpPr>
              <a:cxnSpLocks/>
              <a:stCxn id="101" idx="6"/>
              <a:endCxn id="96" idx="2"/>
            </p:cNvCxnSpPr>
            <p:nvPr/>
          </p:nvCxnSpPr>
          <p:spPr>
            <a:xfrm flipV="1">
              <a:off x="10157149" y="4540352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箭頭接點 67">
              <a:extLst>
                <a:ext uri="{FF2B5EF4-FFF2-40B4-BE49-F238E27FC236}">
                  <a16:creationId xmlns:a16="http://schemas.microsoft.com/office/drawing/2014/main" id="{DAD72F28-E01B-1445-AA86-CCF2FE68D052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10126081" y="3481570"/>
              <a:ext cx="1361097" cy="317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箭頭接點 68">
              <a:extLst>
                <a:ext uri="{FF2B5EF4-FFF2-40B4-BE49-F238E27FC236}">
                  <a16:creationId xmlns:a16="http://schemas.microsoft.com/office/drawing/2014/main" id="{4DDD1A02-AE24-5841-840B-052C6E14D331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>
              <a:off x="10135210" y="3799557"/>
              <a:ext cx="1351967" cy="7407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5A3A3CDD-6CBC-3B4D-9C92-33E71B70FE15}"/>
              </a:ext>
            </a:extLst>
          </p:cNvPr>
          <p:cNvSpPr txBox="1"/>
          <p:nvPr/>
        </p:nvSpPr>
        <p:spPr>
          <a:xfrm>
            <a:off x="5257800" y="23461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57" name="箭號: 向上 20">
            <a:extLst>
              <a:ext uri="{FF2B5EF4-FFF2-40B4-BE49-F238E27FC236}">
                <a16:creationId xmlns:a16="http://schemas.microsoft.com/office/drawing/2014/main" id="{04DD5DB2-E3A7-2546-8893-B7EF63FF6402}"/>
              </a:ext>
            </a:extLst>
          </p:cNvPr>
          <p:cNvSpPr/>
          <p:nvPr/>
        </p:nvSpPr>
        <p:spPr>
          <a:xfrm rot="16200000">
            <a:off x="5679524" y="902100"/>
            <a:ext cx="433440" cy="1071877"/>
          </a:xfrm>
          <a:prstGeom prst="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0" name="箭號: 向上 20">
            <a:extLst>
              <a:ext uri="{FF2B5EF4-FFF2-40B4-BE49-F238E27FC236}">
                <a16:creationId xmlns:a16="http://schemas.microsoft.com/office/drawing/2014/main" id="{166ABF08-C391-1241-9EF4-9A3D9A740C15}"/>
              </a:ext>
            </a:extLst>
          </p:cNvPr>
          <p:cNvSpPr/>
          <p:nvPr/>
        </p:nvSpPr>
        <p:spPr>
          <a:xfrm rot="2405199">
            <a:off x="5826105" y="1832930"/>
            <a:ext cx="433440" cy="705626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1" name="箭號: 向上 20">
            <a:extLst>
              <a:ext uri="{FF2B5EF4-FFF2-40B4-BE49-F238E27FC236}">
                <a16:creationId xmlns:a16="http://schemas.microsoft.com/office/drawing/2014/main" id="{4D81A635-5093-2846-9B87-93ED7331795F}"/>
              </a:ext>
            </a:extLst>
          </p:cNvPr>
          <p:cNvSpPr/>
          <p:nvPr/>
        </p:nvSpPr>
        <p:spPr>
          <a:xfrm rot="19206678">
            <a:off x="8948200" y="1894483"/>
            <a:ext cx="433440" cy="668824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2" name="箭號: 向上 20">
            <a:extLst>
              <a:ext uri="{FF2B5EF4-FFF2-40B4-BE49-F238E27FC236}">
                <a16:creationId xmlns:a16="http://schemas.microsoft.com/office/drawing/2014/main" id="{EB1C3D7C-AC21-3E46-BB91-2AE57FCC4DAF}"/>
              </a:ext>
            </a:extLst>
          </p:cNvPr>
          <p:cNvSpPr/>
          <p:nvPr/>
        </p:nvSpPr>
        <p:spPr>
          <a:xfrm>
            <a:off x="7396366" y="1922208"/>
            <a:ext cx="433440" cy="500889"/>
          </a:xfrm>
          <a:prstGeom prst="upArrow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D91646CF-434D-984E-87C9-C53DF7D4C728}"/>
              </a:ext>
            </a:extLst>
          </p:cNvPr>
          <p:cNvSpPr/>
          <p:nvPr/>
        </p:nvSpPr>
        <p:spPr>
          <a:xfrm>
            <a:off x="6290969" y="802518"/>
            <a:ext cx="2684589" cy="1164317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21BA1701-195E-6A45-99E4-97717CF894D5}"/>
              </a:ext>
            </a:extLst>
          </p:cNvPr>
          <p:cNvSpPr txBox="1"/>
          <p:nvPr/>
        </p:nvSpPr>
        <p:spPr>
          <a:xfrm>
            <a:off x="3524024" y="5528923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or Many</a:t>
            </a:r>
            <a:endParaRPr lang="zh-TW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37299CF2-E9B4-7F49-BB0B-B92DCA1349A6}"/>
              </a:ext>
            </a:extLst>
          </p:cNvPr>
          <p:cNvSpPr txBox="1"/>
          <p:nvPr/>
        </p:nvSpPr>
        <p:spPr>
          <a:xfrm>
            <a:off x="3770645" y="1961432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or Many</a:t>
            </a:r>
            <a:endParaRPr lang="zh-TW" alt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1A354892-1380-C241-AF5B-901425DF47E1}"/>
              </a:ext>
            </a:extLst>
          </p:cNvPr>
          <p:cNvSpPr/>
          <p:nvPr/>
        </p:nvSpPr>
        <p:spPr>
          <a:xfrm>
            <a:off x="9051076" y="1118670"/>
            <a:ext cx="1390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(n)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7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6" grpId="0" animBg="1"/>
      <p:bldP spid="40" grpId="0" animBg="1"/>
      <p:bldP spid="44" grpId="0" animBg="1"/>
      <p:bldP spid="80" grpId="0" animBg="1"/>
      <p:bldP spid="81" grpId="0" animBg="1"/>
      <p:bldP spid="157" grpId="0" animBg="1"/>
      <p:bldP spid="160" grpId="0" animBg="1"/>
      <p:bldP spid="161" grpId="0" animBg="1"/>
      <p:bldP spid="162" grpId="0" animBg="1"/>
      <p:bldP spid="163" grpId="0" animBg="1"/>
      <p:bldP spid="152" grpId="0"/>
      <p:bldP spid="154" grpId="0"/>
      <p:bldP spid="15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kumimoji="1" lang="en-US" altLang="zh-TW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to One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4118B5-767F-4E23-953B-52C04E308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5061" b="12023"/>
          <a:stretch/>
        </p:blipFill>
        <p:spPr>
          <a:xfrm>
            <a:off x="1542523" y="5149214"/>
            <a:ext cx="2518113" cy="1657940"/>
          </a:xfrm>
          <a:prstGeom prst="rect">
            <a:avLst/>
          </a:prstGeom>
        </p:spPr>
      </p:pic>
      <p:sp>
        <p:nvSpPr>
          <p:cNvPr id="7" name="圓角矩形 89">
            <a:extLst>
              <a:ext uri="{FF2B5EF4-FFF2-40B4-BE49-F238E27FC236}">
                <a16:creationId xmlns:a16="http://schemas.microsoft.com/office/drawing/2014/main" id="{297F56E5-6B3E-4519-991C-8D5B3D0FCB0D}"/>
              </a:ext>
            </a:extLst>
          </p:cNvPr>
          <p:cNvSpPr/>
          <p:nvPr/>
        </p:nvSpPr>
        <p:spPr>
          <a:xfrm>
            <a:off x="877401" y="896481"/>
            <a:ext cx="2414422" cy="101850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to One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7FF8AD-EF17-4815-AE3C-9EFAE0F005F6}"/>
              </a:ext>
            </a:extLst>
          </p:cNvPr>
          <p:cNvSpPr/>
          <p:nvPr/>
        </p:nvSpPr>
        <p:spPr>
          <a:xfrm>
            <a:off x="1881936" y="4374429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982454-2FF5-4021-B2FB-9218B74CFD22}"/>
              </a:ext>
            </a:extLst>
          </p:cNvPr>
          <p:cNvSpPr/>
          <p:nvPr/>
        </p:nvSpPr>
        <p:spPr>
          <a:xfrm>
            <a:off x="1895980" y="3331693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828190-87F5-4AC9-9046-07244D0511E2}"/>
              </a:ext>
            </a:extLst>
          </p:cNvPr>
          <p:cNvSpPr/>
          <p:nvPr/>
        </p:nvSpPr>
        <p:spPr>
          <a:xfrm>
            <a:off x="1910024" y="2096178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734969E5-5C6E-47D5-B2F6-A7727B48C9CE}"/>
              </a:ext>
            </a:extLst>
          </p:cNvPr>
          <p:cNvSpPr/>
          <p:nvPr/>
        </p:nvSpPr>
        <p:spPr>
          <a:xfrm>
            <a:off x="1881936" y="3987037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2AE2377-1718-4EF0-A27A-88A46960047B}"/>
              </a:ext>
            </a:extLst>
          </p:cNvPr>
          <p:cNvSpPr/>
          <p:nvPr/>
        </p:nvSpPr>
        <p:spPr>
          <a:xfrm>
            <a:off x="1881936" y="5392587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E1AA157C-0EC2-467B-A932-2E2A8CAAE2F9}"/>
              </a:ext>
            </a:extLst>
          </p:cNvPr>
          <p:cNvCxnSpPr>
            <a:cxnSpLocks/>
            <a:stCxn id="52" idx="0"/>
            <a:endCxn id="12" idx="2"/>
          </p:cNvCxnSpPr>
          <p:nvPr/>
        </p:nvCxnSpPr>
        <p:spPr>
          <a:xfrm flipV="1">
            <a:off x="2084612" y="5149214"/>
            <a:ext cx="0" cy="24337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箭號: 向上 68">
            <a:extLst>
              <a:ext uri="{FF2B5EF4-FFF2-40B4-BE49-F238E27FC236}">
                <a16:creationId xmlns:a16="http://schemas.microsoft.com/office/drawing/2014/main" id="{555AA70C-9B5F-407A-B4E5-139880CD0631}"/>
              </a:ext>
            </a:extLst>
          </p:cNvPr>
          <p:cNvSpPr/>
          <p:nvPr/>
        </p:nvSpPr>
        <p:spPr>
          <a:xfrm>
            <a:off x="1881936" y="2811228"/>
            <a:ext cx="433440" cy="628550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506A584-7FD2-4E47-A9A4-2A124B63A0B3}"/>
              </a:ext>
            </a:extLst>
          </p:cNvPr>
          <p:cNvSpPr/>
          <p:nvPr/>
        </p:nvSpPr>
        <p:spPr>
          <a:xfrm>
            <a:off x="1597174" y="2298904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Dense(1)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0F22580-DC9A-0643-9C3C-08E6E4585E08}"/>
              </a:ext>
            </a:extLst>
          </p:cNvPr>
          <p:cNvSpPr/>
          <p:nvPr/>
        </p:nvSpPr>
        <p:spPr>
          <a:xfrm>
            <a:off x="4602725" y="2483570"/>
            <a:ext cx="7387389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model.add(LSTM(10, input_length=X_train.shape[1],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input_dim=X_train.shape[2]))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model.add(Dense(1))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model.compile(loss="mse", optimizer="adam")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8805D36-5A23-CF4A-89AC-EA50453DF90B}"/>
              </a:ext>
            </a:extLst>
          </p:cNvPr>
          <p:cNvSpPr txBox="1"/>
          <p:nvPr/>
        </p:nvSpPr>
        <p:spPr>
          <a:xfrm>
            <a:off x="9531129" y="2605137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E7684AA-D12D-334A-813E-DF94FC7C4D2D}"/>
              </a:ext>
            </a:extLst>
          </p:cNvPr>
          <p:cNvSpPr txBox="1"/>
          <p:nvPr/>
        </p:nvSpPr>
        <p:spPr>
          <a:xfrm>
            <a:off x="3541904" y="3686316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8C3C6BB-6CE4-7A4F-BEA2-E4CBF4D05E5A}"/>
              </a:ext>
            </a:extLst>
          </p:cNvPr>
          <p:cNvSpPr/>
          <p:nvPr/>
        </p:nvSpPr>
        <p:spPr>
          <a:xfrm>
            <a:off x="8001000" y="3188368"/>
            <a:ext cx="3789947" cy="4090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ECD2C93-81AF-B245-A6D9-D6A2DF24BE38}"/>
              </a:ext>
            </a:extLst>
          </p:cNvPr>
          <p:cNvSpPr/>
          <p:nvPr/>
        </p:nvSpPr>
        <p:spPr>
          <a:xfrm>
            <a:off x="4594825" y="3712612"/>
            <a:ext cx="3574618" cy="4090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767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3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return_sequences and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TimeDistributed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65A332E-E091-4FAB-8846-03BF99388A90}"/>
              </a:ext>
            </a:extLst>
          </p:cNvPr>
          <p:cNvSpPr/>
          <p:nvPr/>
        </p:nvSpPr>
        <p:spPr>
          <a:xfrm>
            <a:off x="7893103" y="3984320"/>
            <a:ext cx="423414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return_sequences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Boolean. Whether to return the last output in the output sequence, or the full sequence. (default=False)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TimeDistributed</a:t>
            </a: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wrapper allows to apply a layer to every temporal slice of an input.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4118B5-767F-4E23-953B-52C04E308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5061" b="12023"/>
          <a:stretch/>
        </p:blipFill>
        <p:spPr>
          <a:xfrm>
            <a:off x="339365" y="5149214"/>
            <a:ext cx="2518113" cy="1657940"/>
          </a:xfrm>
          <a:prstGeom prst="rect">
            <a:avLst/>
          </a:prstGeom>
        </p:spPr>
      </p:pic>
      <p:sp>
        <p:nvSpPr>
          <p:cNvPr id="7" name="圓角矩形 89">
            <a:extLst>
              <a:ext uri="{FF2B5EF4-FFF2-40B4-BE49-F238E27FC236}">
                <a16:creationId xmlns:a16="http://schemas.microsoft.com/office/drawing/2014/main" id="{297F56E5-6B3E-4519-991C-8D5B3D0FCB0D}"/>
              </a:ext>
            </a:extLst>
          </p:cNvPr>
          <p:cNvSpPr/>
          <p:nvPr/>
        </p:nvSpPr>
        <p:spPr>
          <a:xfrm>
            <a:off x="391210" y="896481"/>
            <a:ext cx="2414422" cy="101850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One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圓角矩形 89">
            <a:extLst>
              <a:ext uri="{FF2B5EF4-FFF2-40B4-BE49-F238E27FC236}">
                <a16:creationId xmlns:a16="http://schemas.microsoft.com/office/drawing/2014/main" id="{FD3F5869-B18D-4581-BBED-B935AC76FFFC}"/>
              </a:ext>
            </a:extLst>
          </p:cNvPr>
          <p:cNvSpPr/>
          <p:nvPr/>
        </p:nvSpPr>
        <p:spPr>
          <a:xfrm>
            <a:off x="5012720" y="896481"/>
            <a:ext cx="2686802" cy="101850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Many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7FF8AD-EF17-4815-AE3C-9EFAE0F005F6}"/>
              </a:ext>
            </a:extLst>
          </p:cNvPr>
          <p:cNvSpPr/>
          <p:nvPr/>
        </p:nvSpPr>
        <p:spPr>
          <a:xfrm>
            <a:off x="678778" y="4374429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0DDFC6-8B93-4CCE-B9D2-6DF78DDDE659}"/>
              </a:ext>
            </a:extLst>
          </p:cNvPr>
          <p:cNvSpPr/>
          <p:nvPr/>
        </p:nvSpPr>
        <p:spPr>
          <a:xfrm>
            <a:off x="1362776" y="4374429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0D7F61-563D-422D-BFC8-9305F18662CC}"/>
              </a:ext>
            </a:extLst>
          </p:cNvPr>
          <p:cNvSpPr/>
          <p:nvPr/>
        </p:nvSpPr>
        <p:spPr>
          <a:xfrm>
            <a:off x="2046774" y="4374428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982454-2FF5-4021-B2FB-9218B74CFD22}"/>
              </a:ext>
            </a:extLst>
          </p:cNvPr>
          <p:cNvSpPr/>
          <p:nvPr/>
        </p:nvSpPr>
        <p:spPr>
          <a:xfrm>
            <a:off x="692822" y="3331693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CA34-6EF4-41C0-9B96-CD9877F18396}"/>
              </a:ext>
            </a:extLst>
          </p:cNvPr>
          <p:cNvSpPr/>
          <p:nvPr/>
        </p:nvSpPr>
        <p:spPr>
          <a:xfrm>
            <a:off x="1367970" y="3331692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742587-8603-4365-8AB8-3D7A2954D6BB}"/>
              </a:ext>
            </a:extLst>
          </p:cNvPr>
          <p:cNvSpPr/>
          <p:nvPr/>
        </p:nvSpPr>
        <p:spPr>
          <a:xfrm>
            <a:off x="2051247" y="3331692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828190-87F5-4AC9-9046-07244D0511E2}"/>
              </a:ext>
            </a:extLst>
          </p:cNvPr>
          <p:cNvSpPr/>
          <p:nvPr/>
        </p:nvSpPr>
        <p:spPr>
          <a:xfrm>
            <a:off x="2046774" y="2285717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734969E5-5C6E-47D5-B2F6-A7727B48C9CE}"/>
              </a:ext>
            </a:extLst>
          </p:cNvPr>
          <p:cNvSpPr/>
          <p:nvPr/>
        </p:nvSpPr>
        <p:spPr>
          <a:xfrm>
            <a:off x="678778" y="3987037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箭號: 向上 19">
            <a:extLst>
              <a:ext uri="{FF2B5EF4-FFF2-40B4-BE49-F238E27FC236}">
                <a16:creationId xmlns:a16="http://schemas.microsoft.com/office/drawing/2014/main" id="{CE7D9648-E39B-402B-85BA-E81C45A49680}"/>
              </a:ext>
            </a:extLst>
          </p:cNvPr>
          <p:cNvSpPr/>
          <p:nvPr/>
        </p:nvSpPr>
        <p:spPr>
          <a:xfrm>
            <a:off x="1357944" y="3987036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B2A89350-8ABD-42FC-867C-0BDAE041AE41}"/>
              </a:ext>
            </a:extLst>
          </p:cNvPr>
          <p:cNvSpPr/>
          <p:nvPr/>
        </p:nvSpPr>
        <p:spPr>
          <a:xfrm>
            <a:off x="2059038" y="3984320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AB9E091E-28EC-4B2D-B16C-4F3CBAB9764E}"/>
              </a:ext>
            </a:extLst>
          </p:cNvPr>
          <p:cNvSpPr/>
          <p:nvPr/>
        </p:nvSpPr>
        <p:spPr>
          <a:xfrm>
            <a:off x="2051247" y="2957726"/>
            <a:ext cx="433440" cy="473503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向上 22">
            <a:extLst>
              <a:ext uri="{FF2B5EF4-FFF2-40B4-BE49-F238E27FC236}">
                <a16:creationId xmlns:a16="http://schemas.microsoft.com/office/drawing/2014/main" id="{D1809E42-65B2-43A6-AB3F-B5536527F4CD}"/>
              </a:ext>
            </a:extLst>
          </p:cNvPr>
          <p:cNvSpPr/>
          <p:nvPr/>
        </p:nvSpPr>
        <p:spPr>
          <a:xfrm rot="5400000">
            <a:off x="975079" y="3510542"/>
            <a:ext cx="433440" cy="47350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6BB1530B-EE5D-431C-BB84-B4229CAD6D34}"/>
              </a:ext>
            </a:extLst>
          </p:cNvPr>
          <p:cNvSpPr/>
          <p:nvPr/>
        </p:nvSpPr>
        <p:spPr>
          <a:xfrm rot="5400000">
            <a:off x="1710807" y="3510543"/>
            <a:ext cx="433440" cy="47350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1E3EC47-98CB-430D-A26D-B0CE751EA441}"/>
              </a:ext>
            </a:extLst>
          </p:cNvPr>
          <p:cNvSpPr txBox="1"/>
          <p:nvPr/>
        </p:nvSpPr>
        <p:spPr>
          <a:xfrm>
            <a:off x="2492478" y="3009811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return_sequences=False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B59FA94-5FB6-49FE-AA3A-785AF7006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5061" b="12023"/>
          <a:stretch/>
        </p:blipFill>
        <p:spPr>
          <a:xfrm>
            <a:off x="5097065" y="5149214"/>
            <a:ext cx="2518113" cy="165794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2B5343F9-E2AD-4A9A-BDC6-58E316BF27A5}"/>
              </a:ext>
            </a:extLst>
          </p:cNvPr>
          <p:cNvSpPr/>
          <p:nvPr/>
        </p:nvSpPr>
        <p:spPr>
          <a:xfrm>
            <a:off x="5436478" y="4374429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273A89C-CF02-46A2-B8CA-06B0BAEA7C76}"/>
              </a:ext>
            </a:extLst>
          </p:cNvPr>
          <p:cNvSpPr/>
          <p:nvPr/>
        </p:nvSpPr>
        <p:spPr>
          <a:xfrm>
            <a:off x="6120476" y="4374429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34EB462-1C90-4430-91A7-C069377F47C5}"/>
              </a:ext>
            </a:extLst>
          </p:cNvPr>
          <p:cNvSpPr/>
          <p:nvPr/>
        </p:nvSpPr>
        <p:spPr>
          <a:xfrm>
            <a:off x="6804474" y="4374428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BDD1F19-3528-449B-8B98-A67E13ACE082}"/>
              </a:ext>
            </a:extLst>
          </p:cNvPr>
          <p:cNvSpPr/>
          <p:nvPr/>
        </p:nvSpPr>
        <p:spPr>
          <a:xfrm>
            <a:off x="5450522" y="3331693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9B75AD4-BB36-4554-9203-77C8063B94CA}"/>
              </a:ext>
            </a:extLst>
          </p:cNvPr>
          <p:cNvSpPr/>
          <p:nvPr/>
        </p:nvSpPr>
        <p:spPr>
          <a:xfrm>
            <a:off x="6125670" y="3331692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D01DFF3-2DC5-4F12-A79E-CAA795C06D23}"/>
              </a:ext>
            </a:extLst>
          </p:cNvPr>
          <p:cNvSpPr/>
          <p:nvPr/>
        </p:nvSpPr>
        <p:spPr>
          <a:xfrm>
            <a:off x="6808947" y="3331692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D2F909-BE78-4E3F-9DB8-23D050D5FE67}"/>
              </a:ext>
            </a:extLst>
          </p:cNvPr>
          <p:cNvSpPr/>
          <p:nvPr/>
        </p:nvSpPr>
        <p:spPr>
          <a:xfrm>
            <a:off x="6804474" y="2285717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上 33">
            <a:extLst>
              <a:ext uri="{FF2B5EF4-FFF2-40B4-BE49-F238E27FC236}">
                <a16:creationId xmlns:a16="http://schemas.microsoft.com/office/drawing/2014/main" id="{7864DAB0-B6F8-404B-82FD-CFDEB116C06D}"/>
              </a:ext>
            </a:extLst>
          </p:cNvPr>
          <p:cNvSpPr/>
          <p:nvPr/>
        </p:nvSpPr>
        <p:spPr>
          <a:xfrm>
            <a:off x="5436478" y="3987037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箭號: 向上 34">
            <a:extLst>
              <a:ext uri="{FF2B5EF4-FFF2-40B4-BE49-F238E27FC236}">
                <a16:creationId xmlns:a16="http://schemas.microsoft.com/office/drawing/2014/main" id="{9CA5966B-979C-4355-A4FE-C62D031F6E3A}"/>
              </a:ext>
            </a:extLst>
          </p:cNvPr>
          <p:cNvSpPr/>
          <p:nvPr/>
        </p:nvSpPr>
        <p:spPr>
          <a:xfrm>
            <a:off x="6115644" y="3987036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上 35">
            <a:extLst>
              <a:ext uri="{FF2B5EF4-FFF2-40B4-BE49-F238E27FC236}">
                <a16:creationId xmlns:a16="http://schemas.microsoft.com/office/drawing/2014/main" id="{CE4072E2-BC67-436B-8CBF-6B3440AC72D0}"/>
              </a:ext>
            </a:extLst>
          </p:cNvPr>
          <p:cNvSpPr/>
          <p:nvPr/>
        </p:nvSpPr>
        <p:spPr>
          <a:xfrm>
            <a:off x="6816738" y="3984320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箭號: 向上 36">
            <a:extLst>
              <a:ext uri="{FF2B5EF4-FFF2-40B4-BE49-F238E27FC236}">
                <a16:creationId xmlns:a16="http://schemas.microsoft.com/office/drawing/2014/main" id="{540DB612-F976-412A-A9DC-49468510DF12}"/>
              </a:ext>
            </a:extLst>
          </p:cNvPr>
          <p:cNvSpPr/>
          <p:nvPr/>
        </p:nvSpPr>
        <p:spPr>
          <a:xfrm>
            <a:off x="6808947" y="2957726"/>
            <a:ext cx="433440" cy="473503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箭號: 向上 37">
            <a:extLst>
              <a:ext uri="{FF2B5EF4-FFF2-40B4-BE49-F238E27FC236}">
                <a16:creationId xmlns:a16="http://schemas.microsoft.com/office/drawing/2014/main" id="{4A52A5B3-1EAA-4ACD-9CC9-19485143F14A}"/>
              </a:ext>
            </a:extLst>
          </p:cNvPr>
          <p:cNvSpPr/>
          <p:nvPr/>
        </p:nvSpPr>
        <p:spPr>
          <a:xfrm rot="5400000">
            <a:off x="5732779" y="3510542"/>
            <a:ext cx="433440" cy="47350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上 38">
            <a:extLst>
              <a:ext uri="{FF2B5EF4-FFF2-40B4-BE49-F238E27FC236}">
                <a16:creationId xmlns:a16="http://schemas.microsoft.com/office/drawing/2014/main" id="{CFAF9DE1-DD6D-4D2D-B5E8-9258B21707B2}"/>
              </a:ext>
            </a:extLst>
          </p:cNvPr>
          <p:cNvSpPr/>
          <p:nvPr/>
        </p:nvSpPr>
        <p:spPr>
          <a:xfrm rot="5400000">
            <a:off x="6468507" y="3510543"/>
            <a:ext cx="433440" cy="47350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263B460-57F4-4386-8E4C-8B9FDFD2087A}"/>
              </a:ext>
            </a:extLst>
          </p:cNvPr>
          <p:cNvSpPr txBox="1"/>
          <p:nvPr/>
        </p:nvSpPr>
        <p:spPr>
          <a:xfrm>
            <a:off x="7250178" y="3009811"/>
            <a:ext cx="234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return_sequences=True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4B5CBC3-37D8-4C04-A034-90FE6A2F7D51}"/>
              </a:ext>
            </a:extLst>
          </p:cNvPr>
          <p:cNvSpPr/>
          <p:nvPr/>
        </p:nvSpPr>
        <p:spPr>
          <a:xfrm>
            <a:off x="6116210" y="2285717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60EB5E9-8A18-43DB-B36E-D10CDD7A2A7B}"/>
              </a:ext>
            </a:extLst>
          </p:cNvPr>
          <p:cNvSpPr/>
          <p:nvPr/>
        </p:nvSpPr>
        <p:spPr>
          <a:xfrm>
            <a:off x="5436478" y="2285717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上 42">
            <a:extLst>
              <a:ext uri="{FF2B5EF4-FFF2-40B4-BE49-F238E27FC236}">
                <a16:creationId xmlns:a16="http://schemas.microsoft.com/office/drawing/2014/main" id="{2E143615-0CD2-4F72-ADB7-98D6614820EF}"/>
              </a:ext>
            </a:extLst>
          </p:cNvPr>
          <p:cNvSpPr/>
          <p:nvPr/>
        </p:nvSpPr>
        <p:spPr>
          <a:xfrm>
            <a:off x="6122071" y="2957725"/>
            <a:ext cx="433440" cy="473503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箭號: 向上 43">
            <a:extLst>
              <a:ext uri="{FF2B5EF4-FFF2-40B4-BE49-F238E27FC236}">
                <a16:creationId xmlns:a16="http://schemas.microsoft.com/office/drawing/2014/main" id="{FCAFD18A-EC1F-4DFB-8830-1F983B3D6DB3}"/>
              </a:ext>
            </a:extLst>
          </p:cNvPr>
          <p:cNvSpPr/>
          <p:nvPr/>
        </p:nvSpPr>
        <p:spPr>
          <a:xfrm>
            <a:off x="5438793" y="2959682"/>
            <a:ext cx="433440" cy="473503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1FDCE31-A175-465C-BB47-9774C88CCF68}"/>
              </a:ext>
            </a:extLst>
          </p:cNvPr>
          <p:cNvSpPr/>
          <p:nvPr/>
        </p:nvSpPr>
        <p:spPr>
          <a:xfrm>
            <a:off x="7483759" y="2475434"/>
            <a:ext cx="2739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TimeDistributed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(Dense(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E1630B-3915-41D1-BA20-B8A615B71640}"/>
              </a:ext>
            </a:extLst>
          </p:cNvPr>
          <p:cNvSpPr/>
          <p:nvPr/>
        </p:nvSpPr>
        <p:spPr>
          <a:xfrm>
            <a:off x="5254272" y="246985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AACCF4-70B1-4866-AE4F-E613D362A585}"/>
              </a:ext>
            </a:extLst>
          </p:cNvPr>
          <p:cNvSpPr/>
          <p:nvPr/>
        </p:nvSpPr>
        <p:spPr>
          <a:xfrm>
            <a:off x="5953909" y="246985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B2C0197-6F76-4E7D-9A14-5C6919E15E35}"/>
              </a:ext>
            </a:extLst>
          </p:cNvPr>
          <p:cNvSpPr/>
          <p:nvPr/>
        </p:nvSpPr>
        <p:spPr>
          <a:xfrm>
            <a:off x="6633357" y="2472509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7D9A15-4159-4289-AC22-6C89B53D3173}"/>
              </a:ext>
            </a:extLst>
          </p:cNvPr>
          <p:cNvSpPr/>
          <p:nvPr/>
        </p:nvSpPr>
        <p:spPr>
          <a:xfrm>
            <a:off x="5334911" y="2213701"/>
            <a:ext cx="5056767" cy="84680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2AE2377-1718-4EF0-A27A-88A46960047B}"/>
              </a:ext>
            </a:extLst>
          </p:cNvPr>
          <p:cNvSpPr/>
          <p:nvPr/>
        </p:nvSpPr>
        <p:spPr>
          <a:xfrm>
            <a:off x="678778" y="5392587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7F55083-84E4-428D-8FD6-C121CE2CC404}"/>
              </a:ext>
            </a:extLst>
          </p:cNvPr>
          <p:cNvSpPr/>
          <p:nvPr/>
        </p:nvSpPr>
        <p:spPr>
          <a:xfrm>
            <a:off x="1357944" y="5392586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920E03A-5A42-40CB-A1C0-C7450894726D}"/>
              </a:ext>
            </a:extLst>
          </p:cNvPr>
          <p:cNvSpPr/>
          <p:nvPr/>
        </p:nvSpPr>
        <p:spPr>
          <a:xfrm>
            <a:off x="2041221" y="5390834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D3576C5-E76D-4E46-8FEC-5FAE8C820B66}"/>
              </a:ext>
            </a:extLst>
          </p:cNvPr>
          <p:cNvSpPr/>
          <p:nvPr/>
        </p:nvSpPr>
        <p:spPr>
          <a:xfrm>
            <a:off x="5443453" y="5392587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62857CB-9FB7-4FB1-88EE-78D14A0FA26E}"/>
              </a:ext>
            </a:extLst>
          </p:cNvPr>
          <p:cNvSpPr/>
          <p:nvPr/>
        </p:nvSpPr>
        <p:spPr>
          <a:xfrm>
            <a:off x="6122619" y="5392586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B56D456-305F-4078-9541-DD71782F7934}"/>
              </a:ext>
            </a:extLst>
          </p:cNvPr>
          <p:cNvSpPr/>
          <p:nvPr/>
        </p:nvSpPr>
        <p:spPr>
          <a:xfrm>
            <a:off x="6805896" y="5390834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AC7E179E-9273-4C53-A702-8D5F855F0B0E}"/>
              </a:ext>
            </a:extLst>
          </p:cNvPr>
          <p:cNvCxnSpPr>
            <a:cxnSpLocks/>
            <a:stCxn id="54" idx="0"/>
            <a:endCxn id="14" idx="2"/>
          </p:cNvCxnSpPr>
          <p:nvPr/>
        </p:nvCxnSpPr>
        <p:spPr>
          <a:xfrm flipV="1">
            <a:off x="2243897" y="5149213"/>
            <a:ext cx="5553" cy="24162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0B77FD09-5346-4D59-90BC-E99FFE260B23}"/>
              </a:ext>
            </a:extLst>
          </p:cNvPr>
          <p:cNvCxnSpPr>
            <a:cxnSpLocks/>
            <a:stCxn id="53" idx="0"/>
            <a:endCxn id="13" idx="2"/>
          </p:cNvCxnSpPr>
          <p:nvPr/>
        </p:nvCxnSpPr>
        <p:spPr>
          <a:xfrm flipV="1">
            <a:off x="1560620" y="5149214"/>
            <a:ext cx="4832" cy="243372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E1AA157C-0EC2-467B-A932-2E2A8CAAE2F9}"/>
              </a:ext>
            </a:extLst>
          </p:cNvPr>
          <p:cNvCxnSpPr>
            <a:cxnSpLocks/>
            <a:stCxn id="52" idx="0"/>
            <a:endCxn id="12" idx="2"/>
          </p:cNvCxnSpPr>
          <p:nvPr/>
        </p:nvCxnSpPr>
        <p:spPr>
          <a:xfrm flipV="1">
            <a:off x="881454" y="5149214"/>
            <a:ext cx="0" cy="24337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F0EB85B0-5986-4B47-A3B7-BBACC99B7661}"/>
              </a:ext>
            </a:extLst>
          </p:cNvPr>
          <p:cNvCxnSpPr>
            <a:cxnSpLocks/>
            <a:stCxn id="55" idx="0"/>
            <a:endCxn id="27" idx="2"/>
          </p:cNvCxnSpPr>
          <p:nvPr/>
        </p:nvCxnSpPr>
        <p:spPr>
          <a:xfrm flipH="1" flipV="1">
            <a:off x="5639154" y="5149214"/>
            <a:ext cx="6975" cy="24337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7CE44111-C600-4B88-BBE3-9EC1F9BEFA80}"/>
              </a:ext>
            </a:extLst>
          </p:cNvPr>
          <p:cNvCxnSpPr>
            <a:cxnSpLocks/>
            <a:stCxn id="56" idx="0"/>
            <a:endCxn id="28" idx="2"/>
          </p:cNvCxnSpPr>
          <p:nvPr/>
        </p:nvCxnSpPr>
        <p:spPr>
          <a:xfrm flipH="1" flipV="1">
            <a:off x="6323152" y="5149214"/>
            <a:ext cx="2143" cy="243372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2069A877-ED86-40AC-8C23-2B4B670617DB}"/>
              </a:ext>
            </a:extLst>
          </p:cNvPr>
          <p:cNvCxnSpPr>
            <a:cxnSpLocks/>
            <a:stCxn id="57" idx="0"/>
            <a:endCxn id="29" idx="2"/>
          </p:cNvCxnSpPr>
          <p:nvPr/>
        </p:nvCxnSpPr>
        <p:spPr>
          <a:xfrm flipH="1" flipV="1">
            <a:off x="7007150" y="5149213"/>
            <a:ext cx="1422" cy="24162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CCF1C89D-2B76-47D3-A5CE-C2C6459A55E2}"/>
              </a:ext>
            </a:extLst>
          </p:cNvPr>
          <p:cNvSpPr/>
          <p:nvPr/>
        </p:nvSpPr>
        <p:spPr>
          <a:xfrm>
            <a:off x="1699517" y="2469850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(1)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91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4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return_sequences and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TimeDistributed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4118B5-767F-4E23-953B-52C04E308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5061" b="12023"/>
          <a:stretch/>
        </p:blipFill>
        <p:spPr>
          <a:xfrm>
            <a:off x="339365" y="5149214"/>
            <a:ext cx="2518113" cy="1657940"/>
          </a:xfrm>
          <a:prstGeom prst="rect">
            <a:avLst/>
          </a:prstGeom>
        </p:spPr>
      </p:pic>
      <p:sp>
        <p:nvSpPr>
          <p:cNvPr id="7" name="圓角矩形 89">
            <a:extLst>
              <a:ext uri="{FF2B5EF4-FFF2-40B4-BE49-F238E27FC236}">
                <a16:creationId xmlns:a16="http://schemas.microsoft.com/office/drawing/2014/main" id="{297F56E5-6B3E-4519-991C-8D5B3D0FCB0D}"/>
              </a:ext>
            </a:extLst>
          </p:cNvPr>
          <p:cNvSpPr/>
          <p:nvPr/>
        </p:nvSpPr>
        <p:spPr>
          <a:xfrm>
            <a:off x="391210" y="896481"/>
            <a:ext cx="2414422" cy="101850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One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7FF8AD-EF17-4815-AE3C-9EFAE0F005F6}"/>
              </a:ext>
            </a:extLst>
          </p:cNvPr>
          <p:cNvSpPr/>
          <p:nvPr/>
        </p:nvSpPr>
        <p:spPr>
          <a:xfrm>
            <a:off x="678778" y="4374429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0DDFC6-8B93-4CCE-B9D2-6DF78DDDE659}"/>
              </a:ext>
            </a:extLst>
          </p:cNvPr>
          <p:cNvSpPr/>
          <p:nvPr/>
        </p:nvSpPr>
        <p:spPr>
          <a:xfrm>
            <a:off x="1362776" y="4374429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0D7F61-563D-422D-BFC8-9305F18662CC}"/>
              </a:ext>
            </a:extLst>
          </p:cNvPr>
          <p:cNvSpPr/>
          <p:nvPr/>
        </p:nvSpPr>
        <p:spPr>
          <a:xfrm>
            <a:off x="2046774" y="4374428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982454-2FF5-4021-B2FB-9218B74CFD22}"/>
              </a:ext>
            </a:extLst>
          </p:cNvPr>
          <p:cNvSpPr/>
          <p:nvPr/>
        </p:nvSpPr>
        <p:spPr>
          <a:xfrm>
            <a:off x="692822" y="3331693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CA34-6EF4-41C0-9B96-CD9877F18396}"/>
              </a:ext>
            </a:extLst>
          </p:cNvPr>
          <p:cNvSpPr/>
          <p:nvPr/>
        </p:nvSpPr>
        <p:spPr>
          <a:xfrm>
            <a:off x="1367970" y="3331692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742587-8603-4365-8AB8-3D7A2954D6BB}"/>
              </a:ext>
            </a:extLst>
          </p:cNvPr>
          <p:cNvSpPr/>
          <p:nvPr/>
        </p:nvSpPr>
        <p:spPr>
          <a:xfrm>
            <a:off x="2051247" y="3331692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828190-87F5-4AC9-9046-07244D0511E2}"/>
              </a:ext>
            </a:extLst>
          </p:cNvPr>
          <p:cNvSpPr/>
          <p:nvPr/>
        </p:nvSpPr>
        <p:spPr>
          <a:xfrm>
            <a:off x="2046774" y="2285717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734969E5-5C6E-47D5-B2F6-A7727B48C9CE}"/>
              </a:ext>
            </a:extLst>
          </p:cNvPr>
          <p:cNvSpPr/>
          <p:nvPr/>
        </p:nvSpPr>
        <p:spPr>
          <a:xfrm>
            <a:off x="678778" y="3987037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箭號: 向上 19">
            <a:extLst>
              <a:ext uri="{FF2B5EF4-FFF2-40B4-BE49-F238E27FC236}">
                <a16:creationId xmlns:a16="http://schemas.microsoft.com/office/drawing/2014/main" id="{CE7D9648-E39B-402B-85BA-E81C45A49680}"/>
              </a:ext>
            </a:extLst>
          </p:cNvPr>
          <p:cNvSpPr/>
          <p:nvPr/>
        </p:nvSpPr>
        <p:spPr>
          <a:xfrm>
            <a:off x="1357944" y="3987036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箭號: 向上 20">
            <a:extLst>
              <a:ext uri="{FF2B5EF4-FFF2-40B4-BE49-F238E27FC236}">
                <a16:creationId xmlns:a16="http://schemas.microsoft.com/office/drawing/2014/main" id="{B2A89350-8ABD-42FC-867C-0BDAE041AE41}"/>
              </a:ext>
            </a:extLst>
          </p:cNvPr>
          <p:cNvSpPr/>
          <p:nvPr/>
        </p:nvSpPr>
        <p:spPr>
          <a:xfrm>
            <a:off x="2059038" y="3984320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箭號: 向上 21">
            <a:extLst>
              <a:ext uri="{FF2B5EF4-FFF2-40B4-BE49-F238E27FC236}">
                <a16:creationId xmlns:a16="http://schemas.microsoft.com/office/drawing/2014/main" id="{AB9E091E-28EC-4B2D-B16C-4F3CBAB9764E}"/>
              </a:ext>
            </a:extLst>
          </p:cNvPr>
          <p:cNvSpPr/>
          <p:nvPr/>
        </p:nvSpPr>
        <p:spPr>
          <a:xfrm>
            <a:off x="2051247" y="2957726"/>
            <a:ext cx="433440" cy="473503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向上 22">
            <a:extLst>
              <a:ext uri="{FF2B5EF4-FFF2-40B4-BE49-F238E27FC236}">
                <a16:creationId xmlns:a16="http://schemas.microsoft.com/office/drawing/2014/main" id="{D1809E42-65B2-43A6-AB3F-B5536527F4CD}"/>
              </a:ext>
            </a:extLst>
          </p:cNvPr>
          <p:cNvSpPr/>
          <p:nvPr/>
        </p:nvSpPr>
        <p:spPr>
          <a:xfrm rot="5400000">
            <a:off x="975079" y="3510542"/>
            <a:ext cx="433440" cy="47350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6BB1530B-EE5D-431C-BB84-B4229CAD6D34}"/>
              </a:ext>
            </a:extLst>
          </p:cNvPr>
          <p:cNvSpPr/>
          <p:nvPr/>
        </p:nvSpPr>
        <p:spPr>
          <a:xfrm rot="5400000">
            <a:off x="1710807" y="3510543"/>
            <a:ext cx="433440" cy="47350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1E3EC47-98CB-430D-A26D-B0CE751EA441}"/>
              </a:ext>
            </a:extLst>
          </p:cNvPr>
          <p:cNvSpPr txBox="1"/>
          <p:nvPr/>
        </p:nvSpPr>
        <p:spPr>
          <a:xfrm>
            <a:off x="2492478" y="3009811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return_sequences=False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2AE2377-1718-4EF0-A27A-88A46960047B}"/>
              </a:ext>
            </a:extLst>
          </p:cNvPr>
          <p:cNvSpPr/>
          <p:nvPr/>
        </p:nvSpPr>
        <p:spPr>
          <a:xfrm>
            <a:off x="678778" y="5392587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7F55083-84E4-428D-8FD6-C121CE2CC404}"/>
              </a:ext>
            </a:extLst>
          </p:cNvPr>
          <p:cNvSpPr/>
          <p:nvPr/>
        </p:nvSpPr>
        <p:spPr>
          <a:xfrm>
            <a:off x="1357944" y="5392586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920E03A-5A42-40CB-A1C0-C7450894726D}"/>
              </a:ext>
            </a:extLst>
          </p:cNvPr>
          <p:cNvSpPr/>
          <p:nvPr/>
        </p:nvSpPr>
        <p:spPr>
          <a:xfrm>
            <a:off x="2041221" y="5390834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AC7E179E-9273-4C53-A702-8D5F855F0B0E}"/>
              </a:ext>
            </a:extLst>
          </p:cNvPr>
          <p:cNvCxnSpPr>
            <a:cxnSpLocks/>
            <a:stCxn id="54" idx="0"/>
            <a:endCxn id="14" idx="2"/>
          </p:cNvCxnSpPr>
          <p:nvPr/>
        </p:nvCxnSpPr>
        <p:spPr>
          <a:xfrm flipV="1">
            <a:off x="2243897" y="5149213"/>
            <a:ext cx="5553" cy="24162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0B77FD09-5346-4D59-90BC-E99FFE260B23}"/>
              </a:ext>
            </a:extLst>
          </p:cNvPr>
          <p:cNvCxnSpPr>
            <a:cxnSpLocks/>
            <a:stCxn id="53" idx="0"/>
            <a:endCxn id="13" idx="2"/>
          </p:cNvCxnSpPr>
          <p:nvPr/>
        </p:nvCxnSpPr>
        <p:spPr>
          <a:xfrm flipV="1">
            <a:off x="1560620" y="5149214"/>
            <a:ext cx="4832" cy="243372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E1AA157C-0EC2-467B-A932-2E2A8CAAE2F9}"/>
              </a:ext>
            </a:extLst>
          </p:cNvPr>
          <p:cNvCxnSpPr>
            <a:cxnSpLocks/>
            <a:stCxn id="52" idx="0"/>
            <a:endCxn id="12" idx="2"/>
          </p:cNvCxnSpPr>
          <p:nvPr/>
        </p:nvCxnSpPr>
        <p:spPr>
          <a:xfrm flipV="1">
            <a:off x="881454" y="5149214"/>
            <a:ext cx="0" cy="24337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CCF1C89D-2B76-47D3-A5CE-C2C6459A55E2}"/>
              </a:ext>
            </a:extLst>
          </p:cNvPr>
          <p:cNvSpPr/>
          <p:nvPr/>
        </p:nvSpPr>
        <p:spPr>
          <a:xfrm>
            <a:off x="1894417" y="246985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DC0A36-57F3-3848-8416-76B8E7E99E9C}"/>
              </a:ext>
            </a:extLst>
          </p:cNvPr>
          <p:cNvSpPr/>
          <p:nvPr/>
        </p:nvSpPr>
        <p:spPr>
          <a:xfrm>
            <a:off x="4993105" y="2072315"/>
            <a:ext cx="7006389" cy="33499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model.add(LSTM(10, input_length=X_train.shape[1], input_dim=X_train.shape[2],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return_sequences=False))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model.add(Dense(1))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model.compile(loss="mse", optimizer="adam")</a:t>
            </a:r>
          </a:p>
        </p:txBody>
      </p:sp>
    </p:spTree>
    <p:extLst>
      <p:ext uri="{BB962C8B-B14F-4D97-AF65-F5344CB8AC3E}">
        <p14:creationId xmlns:p14="http://schemas.microsoft.com/office/powerpoint/2010/main" val="33275348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return_sequences and 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TimeDistributed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圓角矩形 89">
            <a:extLst>
              <a:ext uri="{FF2B5EF4-FFF2-40B4-BE49-F238E27FC236}">
                <a16:creationId xmlns:a16="http://schemas.microsoft.com/office/drawing/2014/main" id="{FD3F5869-B18D-4581-BBED-B935AC76FFFC}"/>
              </a:ext>
            </a:extLst>
          </p:cNvPr>
          <p:cNvSpPr/>
          <p:nvPr/>
        </p:nvSpPr>
        <p:spPr>
          <a:xfrm>
            <a:off x="224152" y="896481"/>
            <a:ext cx="2686802" cy="101850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Many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B59FA94-5FB6-49FE-AA3A-785AF7006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5061" b="12023"/>
          <a:stretch/>
        </p:blipFill>
        <p:spPr>
          <a:xfrm>
            <a:off x="308497" y="5149214"/>
            <a:ext cx="2518113" cy="165794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2B5343F9-E2AD-4A9A-BDC6-58E316BF27A5}"/>
              </a:ext>
            </a:extLst>
          </p:cNvPr>
          <p:cNvSpPr/>
          <p:nvPr/>
        </p:nvSpPr>
        <p:spPr>
          <a:xfrm>
            <a:off x="647910" y="4374429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273A89C-CF02-46A2-B8CA-06B0BAEA7C76}"/>
              </a:ext>
            </a:extLst>
          </p:cNvPr>
          <p:cNvSpPr/>
          <p:nvPr/>
        </p:nvSpPr>
        <p:spPr>
          <a:xfrm>
            <a:off x="1331908" y="4374429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34EB462-1C90-4430-91A7-C069377F47C5}"/>
              </a:ext>
            </a:extLst>
          </p:cNvPr>
          <p:cNvSpPr/>
          <p:nvPr/>
        </p:nvSpPr>
        <p:spPr>
          <a:xfrm>
            <a:off x="2015906" y="4374428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BDD1F19-3528-449B-8B98-A67E13ACE082}"/>
              </a:ext>
            </a:extLst>
          </p:cNvPr>
          <p:cNvSpPr/>
          <p:nvPr/>
        </p:nvSpPr>
        <p:spPr>
          <a:xfrm>
            <a:off x="661954" y="3331693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9B75AD4-BB36-4554-9203-77C8063B94CA}"/>
              </a:ext>
            </a:extLst>
          </p:cNvPr>
          <p:cNvSpPr/>
          <p:nvPr/>
        </p:nvSpPr>
        <p:spPr>
          <a:xfrm>
            <a:off x="1337102" y="3331692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D01DFF3-2DC5-4F12-A79E-CAA795C06D23}"/>
              </a:ext>
            </a:extLst>
          </p:cNvPr>
          <p:cNvSpPr/>
          <p:nvPr/>
        </p:nvSpPr>
        <p:spPr>
          <a:xfrm>
            <a:off x="2020379" y="3331692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D2F909-BE78-4E3F-9DB8-23D050D5FE67}"/>
              </a:ext>
            </a:extLst>
          </p:cNvPr>
          <p:cNvSpPr/>
          <p:nvPr/>
        </p:nvSpPr>
        <p:spPr>
          <a:xfrm>
            <a:off x="2015906" y="2285717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上 33">
            <a:extLst>
              <a:ext uri="{FF2B5EF4-FFF2-40B4-BE49-F238E27FC236}">
                <a16:creationId xmlns:a16="http://schemas.microsoft.com/office/drawing/2014/main" id="{7864DAB0-B6F8-404B-82FD-CFDEB116C06D}"/>
              </a:ext>
            </a:extLst>
          </p:cNvPr>
          <p:cNvSpPr/>
          <p:nvPr/>
        </p:nvSpPr>
        <p:spPr>
          <a:xfrm>
            <a:off x="647910" y="3987037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箭號: 向上 34">
            <a:extLst>
              <a:ext uri="{FF2B5EF4-FFF2-40B4-BE49-F238E27FC236}">
                <a16:creationId xmlns:a16="http://schemas.microsoft.com/office/drawing/2014/main" id="{9CA5966B-979C-4355-A4FE-C62D031F6E3A}"/>
              </a:ext>
            </a:extLst>
          </p:cNvPr>
          <p:cNvSpPr/>
          <p:nvPr/>
        </p:nvSpPr>
        <p:spPr>
          <a:xfrm>
            <a:off x="1327076" y="3987036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上 35">
            <a:extLst>
              <a:ext uri="{FF2B5EF4-FFF2-40B4-BE49-F238E27FC236}">
                <a16:creationId xmlns:a16="http://schemas.microsoft.com/office/drawing/2014/main" id="{CE4072E2-BC67-436B-8CBF-6B3440AC72D0}"/>
              </a:ext>
            </a:extLst>
          </p:cNvPr>
          <p:cNvSpPr/>
          <p:nvPr/>
        </p:nvSpPr>
        <p:spPr>
          <a:xfrm>
            <a:off x="2028170" y="3984320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箭號: 向上 36">
            <a:extLst>
              <a:ext uri="{FF2B5EF4-FFF2-40B4-BE49-F238E27FC236}">
                <a16:creationId xmlns:a16="http://schemas.microsoft.com/office/drawing/2014/main" id="{540DB612-F976-412A-A9DC-49468510DF12}"/>
              </a:ext>
            </a:extLst>
          </p:cNvPr>
          <p:cNvSpPr/>
          <p:nvPr/>
        </p:nvSpPr>
        <p:spPr>
          <a:xfrm>
            <a:off x="2020379" y="2957726"/>
            <a:ext cx="433440" cy="473503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箭號: 向上 37">
            <a:extLst>
              <a:ext uri="{FF2B5EF4-FFF2-40B4-BE49-F238E27FC236}">
                <a16:creationId xmlns:a16="http://schemas.microsoft.com/office/drawing/2014/main" id="{4A52A5B3-1EAA-4ACD-9CC9-19485143F14A}"/>
              </a:ext>
            </a:extLst>
          </p:cNvPr>
          <p:cNvSpPr/>
          <p:nvPr/>
        </p:nvSpPr>
        <p:spPr>
          <a:xfrm rot="5400000">
            <a:off x="944211" y="3510542"/>
            <a:ext cx="433440" cy="47350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上 38">
            <a:extLst>
              <a:ext uri="{FF2B5EF4-FFF2-40B4-BE49-F238E27FC236}">
                <a16:creationId xmlns:a16="http://schemas.microsoft.com/office/drawing/2014/main" id="{CFAF9DE1-DD6D-4D2D-B5E8-9258B21707B2}"/>
              </a:ext>
            </a:extLst>
          </p:cNvPr>
          <p:cNvSpPr/>
          <p:nvPr/>
        </p:nvSpPr>
        <p:spPr>
          <a:xfrm rot="5400000">
            <a:off x="1679939" y="3510543"/>
            <a:ext cx="433440" cy="47350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263B460-57F4-4386-8E4C-8B9FDFD2087A}"/>
              </a:ext>
            </a:extLst>
          </p:cNvPr>
          <p:cNvSpPr txBox="1"/>
          <p:nvPr/>
        </p:nvSpPr>
        <p:spPr>
          <a:xfrm>
            <a:off x="2461610" y="3009811"/>
            <a:ext cx="234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return_sequences=True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4B5CBC3-37D8-4C04-A034-90FE6A2F7D51}"/>
              </a:ext>
            </a:extLst>
          </p:cNvPr>
          <p:cNvSpPr/>
          <p:nvPr/>
        </p:nvSpPr>
        <p:spPr>
          <a:xfrm>
            <a:off x="1327642" y="2285717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60EB5E9-8A18-43DB-B36E-D10CDD7A2A7B}"/>
              </a:ext>
            </a:extLst>
          </p:cNvPr>
          <p:cNvSpPr/>
          <p:nvPr/>
        </p:nvSpPr>
        <p:spPr>
          <a:xfrm>
            <a:off x="647910" y="2285717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上 42">
            <a:extLst>
              <a:ext uri="{FF2B5EF4-FFF2-40B4-BE49-F238E27FC236}">
                <a16:creationId xmlns:a16="http://schemas.microsoft.com/office/drawing/2014/main" id="{2E143615-0CD2-4F72-ADB7-98D6614820EF}"/>
              </a:ext>
            </a:extLst>
          </p:cNvPr>
          <p:cNvSpPr/>
          <p:nvPr/>
        </p:nvSpPr>
        <p:spPr>
          <a:xfrm>
            <a:off x="1333503" y="2957725"/>
            <a:ext cx="433440" cy="473503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箭號: 向上 43">
            <a:extLst>
              <a:ext uri="{FF2B5EF4-FFF2-40B4-BE49-F238E27FC236}">
                <a16:creationId xmlns:a16="http://schemas.microsoft.com/office/drawing/2014/main" id="{FCAFD18A-EC1F-4DFB-8830-1F983B3D6DB3}"/>
              </a:ext>
            </a:extLst>
          </p:cNvPr>
          <p:cNvSpPr/>
          <p:nvPr/>
        </p:nvSpPr>
        <p:spPr>
          <a:xfrm>
            <a:off x="650225" y="2959682"/>
            <a:ext cx="433440" cy="473503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1FDCE31-A175-465C-BB47-9774C88CCF68}"/>
              </a:ext>
            </a:extLst>
          </p:cNvPr>
          <p:cNvSpPr/>
          <p:nvPr/>
        </p:nvSpPr>
        <p:spPr>
          <a:xfrm>
            <a:off x="2695191" y="2475434"/>
            <a:ext cx="2739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TimeDistributed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(Dense(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DE1630B-3915-41D1-BA20-B8A615B71640}"/>
              </a:ext>
            </a:extLst>
          </p:cNvPr>
          <p:cNvSpPr/>
          <p:nvPr/>
        </p:nvSpPr>
        <p:spPr>
          <a:xfrm>
            <a:off x="465704" y="246985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AACCF4-70B1-4866-AE4F-E613D362A585}"/>
              </a:ext>
            </a:extLst>
          </p:cNvPr>
          <p:cNvSpPr/>
          <p:nvPr/>
        </p:nvSpPr>
        <p:spPr>
          <a:xfrm>
            <a:off x="1165341" y="246985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B2C0197-6F76-4E7D-9A14-5C6919E15E35}"/>
              </a:ext>
            </a:extLst>
          </p:cNvPr>
          <p:cNvSpPr/>
          <p:nvPr/>
        </p:nvSpPr>
        <p:spPr>
          <a:xfrm>
            <a:off x="1844789" y="2472509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37D9A15-4159-4289-AC22-6C89B53D3173}"/>
              </a:ext>
            </a:extLst>
          </p:cNvPr>
          <p:cNvSpPr/>
          <p:nvPr/>
        </p:nvSpPr>
        <p:spPr>
          <a:xfrm>
            <a:off x="546344" y="2213701"/>
            <a:ext cx="4888444" cy="84680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D3576C5-E76D-4E46-8FEC-5FAE8C820B66}"/>
              </a:ext>
            </a:extLst>
          </p:cNvPr>
          <p:cNvSpPr/>
          <p:nvPr/>
        </p:nvSpPr>
        <p:spPr>
          <a:xfrm>
            <a:off x="654885" y="5392587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62857CB-9FB7-4FB1-88EE-78D14A0FA26E}"/>
              </a:ext>
            </a:extLst>
          </p:cNvPr>
          <p:cNvSpPr/>
          <p:nvPr/>
        </p:nvSpPr>
        <p:spPr>
          <a:xfrm>
            <a:off x="1334051" y="5392586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B56D456-305F-4078-9541-DD71782F7934}"/>
              </a:ext>
            </a:extLst>
          </p:cNvPr>
          <p:cNvSpPr/>
          <p:nvPr/>
        </p:nvSpPr>
        <p:spPr>
          <a:xfrm>
            <a:off x="2017328" y="5390834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F0EB85B0-5986-4B47-A3B7-BBACC99B7661}"/>
              </a:ext>
            </a:extLst>
          </p:cNvPr>
          <p:cNvCxnSpPr>
            <a:cxnSpLocks/>
            <a:stCxn id="55" idx="0"/>
            <a:endCxn id="27" idx="2"/>
          </p:cNvCxnSpPr>
          <p:nvPr/>
        </p:nvCxnSpPr>
        <p:spPr>
          <a:xfrm flipH="1" flipV="1">
            <a:off x="850586" y="5149214"/>
            <a:ext cx="6975" cy="24337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7CE44111-C600-4B88-BBE3-9EC1F9BEFA80}"/>
              </a:ext>
            </a:extLst>
          </p:cNvPr>
          <p:cNvCxnSpPr>
            <a:cxnSpLocks/>
            <a:stCxn id="56" idx="0"/>
            <a:endCxn id="28" idx="2"/>
          </p:cNvCxnSpPr>
          <p:nvPr/>
        </p:nvCxnSpPr>
        <p:spPr>
          <a:xfrm flipH="1" flipV="1">
            <a:off x="1534584" y="5149214"/>
            <a:ext cx="2143" cy="243372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2069A877-ED86-40AC-8C23-2B4B670617DB}"/>
              </a:ext>
            </a:extLst>
          </p:cNvPr>
          <p:cNvCxnSpPr>
            <a:cxnSpLocks/>
            <a:stCxn id="57" idx="0"/>
            <a:endCxn id="29" idx="2"/>
          </p:cNvCxnSpPr>
          <p:nvPr/>
        </p:nvCxnSpPr>
        <p:spPr>
          <a:xfrm flipH="1" flipV="1">
            <a:off x="2218582" y="5149213"/>
            <a:ext cx="1422" cy="24162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BF004B30-D74C-1C40-B3C9-F88F654C8B9D}"/>
              </a:ext>
            </a:extLst>
          </p:cNvPr>
          <p:cNvSpPr/>
          <p:nvPr/>
        </p:nvSpPr>
        <p:spPr>
          <a:xfrm>
            <a:off x="3974432" y="4193423"/>
            <a:ext cx="7995566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model.add(LSTM(10, input_length=X_train.shape[1], input_dim=X_train.shape[2],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return_sequences=True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model.add(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TimeDistributed(Dense(1))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model.compile(loss="mse", optimizer="adam")</a:t>
            </a:r>
          </a:p>
        </p:txBody>
      </p:sp>
    </p:spTree>
    <p:extLst>
      <p:ext uri="{BB962C8B-B14F-4D97-AF65-F5344CB8AC3E}">
        <p14:creationId xmlns:p14="http://schemas.microsoft.com/office/powerpoint/2010/main" val="38799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RepeatVector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4118B5-767F-4E23-953B-52C04E308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9" t="5061" b="12023"/>
          <a:stretch/>
        </p:blipFill>
        <p:spPr>
          <a:xfrm>
            <a:off x="339365" y="5149214"/>
            <a:ext cx="2518113" cy="1657940"/>
          </a:xfrm>
          <a:prstGeom prst="rect">
            <a:avLst/>
          </a:prstGeom>
        </p:spPr>
      </p:pic>
      <p:sp>
        <p:nvSpPr>
          <p:cNvPr id="7" name="圓角矩形 89">
            <a:extLst>
              <a:ext uri="{FF2B5EF4-FFF2-40B4-BE49-F238E27FC236}">
                <a16:creationId xmlns:a16="http://schemas.microsoft.com/office/drawing/2014/main" id="{297F56E5-6B3E-4519-991C-8D5B3D0FCB0D}"/>
              </a:ext>
            </a:extLst>
          </p:cNvPr>
          <p:cNvSpPr/>
          <p:nvPr/>
        </p:nvSpPr>
        <p:spPr>
          <a:xfrm>
            <a:off x="391210" y="896481"/>
            <a:ext cx="2414422" cy="10185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to Many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7FF8AD-EF17-4815-AE3C-9EFAE0F005F6}"/>
              </a:ext>
            </a:extLst>
          </p:cNvPr>
          <p:cNvSpPr/>
          <p:nvPr/>
        </p:nvSpPr>
        <p:spPr>
          <a:xfrm>
            <a:off x="678778" y="4374429"/>
            <a:ext cx="405352" cy="774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982454-2FF5-4021-B2FB-9218B74CFD22}"/>
              </a:ext>
            </a:extLst>
          </p:cNvPr>
          <p:cNvSpPr/>
          <p:nvPr/>
        </p:nvSpPr>
        <p:spPr>
          <a:xfrm>
            <a:off x="692822" y="3331693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CBCA34-6EF4-41C0-9B96-CD9877F18396}"/>
              </a:ext>
            </a:extLst>
          </p:cNvPr>
          <p:cNvSpPr/>
          <p:nvPr/>
        </p:nvSpPr>
        <p:spPr>
          <a:xfrm>
            <a:off x="1367970" y="3331692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742587-8603-4365-8AB8-3D7A2954D6BB}"/>
              </a:ext>
            </a:extLst>
          </p:cNvPr>
          <p:cNvSpPr/>
          <p:nvPr/>
        </p:nvSpPr>
        <p:spPr>
          <a:xfrm>
            <a:off x="2051247" y="3331692"/>
            <a:ext cx="405352" cy="7747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828190-87F5-4AC9-9046-07244D0511E2}"/>
              </a:ext>
            </a:extLst>
          </p:cNvPr>
          <p:cNvSpPr/>
          <p:nvPr/>
        </p:nvSpPr>
        <p:spPr>
          <a:xfrm>
            <a:off x="5219918" y="1407381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734969E5-5C6E-47D5-B2F6-A7727B48C9CE}"/>
              </a:ext>
            </a:extLst>
          </p:cNvPr>
          <p:cNvSpPr/>
          <p:nvPr/>
        </p:nvSpPr>
        <p:spPr>
          <a:xfrm>
            <a:off x="678778" y="3987037"/>
            <a:ext cx="433440" cy="473503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箭號: 向上 22">
            <a:extLst>
              <a:ext uri="{FF2B5EF4-FFF2-40B4-BE49-F238E27FC236}">
                <a16:creationId xmlns:a16="http://schemas.microsoft.com/office/drawing/2014/main" id="{D1809E42-65B2-43A6-AB3F-B5536527F4CD}"/>
              </a:ext>
            </a:extLst>
          </p:cNvPr>
          <p:cNvSpPr/>
          <p:nvPr/>
        </p:nvSpPr>
        <p:spPr>
          <a:xfrm rot="5400000">
            <a:off x="975079" y="3510542"/>
            <a:ext cx="433440" cy="47350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箭號: 向上 23">
            <a:extLst>
              <a:ext uri="{FF2B5EF4-FFF2-40B4-BE49-F238E27FC236}">
                <a16:creationId xmlns:a16="http://schemas.microsoft.com/office/drawing/2014/main" id="{6BB1530B-EE5D-431C-BB84-B4229CAD6D34}"/>
              </a:ext>
            </a:extLst>
          </p:cNvPr>
          <p:cNvSpPr/>
          <p:nvPr/>
        </p:nvSpPr>
        <p:spPr>
          <a:xfrm rot="5400000">
            <a:off x="1710807" y="3510543"/>
            <a:ext cx="433440" cy="473503"/>
          </a:xfrm>
          <a:prstGeom prst="up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1E3EC47-98CB-430D-A26D-B0CE751EA441}"/>
              </a:ext>
            </a:extLst>
          </p:cNvPr>
          <p:cNvSpPr txBox="1"/>
          <p:nvPr/>
        </p:nvSpPr>
        <p:spPr>
          <a:xfrm>
            <a:off x="2492478" y="3799904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return_sequences=False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2AE2377-1718-4EF0-A27A-88A46960047B}"/>
              </a:ext>
            </a:extLst>
          </p:cNvPr>
          <p:cNvSpPr/>
          <p:nvPr/>
        </p:nvSpPr>
        <p:spPr>
          <a:xfrm>
            <a:off x="678778" y="5392587"/>
            <a:ext cx="405352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E1AA157C-0EC2-467B-A932-2E2A8CAAE2F9}"/>
              </a:ext>
            </a:extLst>
          </p:cNvPr>
          <p:cNvCxnSpPr>
            <a:cxnSpLocks/>
            <a:stCxn id="52" idx="0"/>
            <a:endCxn id="12" idx="2"/>
          </p:cNvCxnSpPr>
          <p:nvPr/>
        </p:nvCxnSpPr>
        <p:spPr>
          <a:xfrm flipV="1">
            <a:off x="881454" y="5149214"/>
            <a:ext cx="0" cy="24337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箭號: 向上 62">
            <a:extLst>
              <a:ext uri="{FF2B5EF4-FFF2-40B4-BE49-F238E27FC236}">
                <a16:creationId xmlns:a16="http://schemas.microsoft.com/office/drawing/2014/main" id="{BB55A29A-EB19-4264-9832-8A1A4B02F76D}"/>
              </a:ext>
            </a:extLst>
          </p:cNvPr>
          <p:cNvSpPr/>
          <p:nvPr/>
        </p:nvSpPr>
        <p:spPr>
          <a:xfrm rot="5400000">
            <a:off x="3676272" y="2315494"/>
            <a:ext cx="433440" cy="2872786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D1B9D2-1032-4B39-A3F5-78E9B5A177A5}"/>
              </a:ext>
            </a:extLst>
          </p:cNvPr>
          <p:cNvSpPr/>
          <p:nvPr/>
        </p:nvSpPr>
        <p:spPr>
          <a:xfrm>
            <a:off x="5475914" y="3564874"/>
            <a:ext cx="169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RepeatVector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(n)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F7FD3F0-DF49-43CD-A5A0-5927EC17F85E}"/>
              </a:ext>
            </a:extLst>
          </p:cNvPr>
          <p:cNvSpPr/>
          <p:nvPr/>
        </p:nvSpPr>
        <p:spPr>
          <a:xfrm>
            <a:off x="3582406" y="3161241"/>
            <a:ext cx="497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altLang="zh-TW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31AB973-CA68-4F06-9056-3989C5F2BF64}"/>
              </a:ext>
            </a:extLst>
          </p:cNvPr>
          <p:cNvSpPr/>
          <p:nvPr/>
        </p:nvSpPr>
        <p:spPr>
          <a:xfrm>
            <a:off x="5351967" y="3161739"/>
            <a:ext cx="1934002" cy="36933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altLang="zh-TW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弧 4">
            <a:extLst>
              <a:ext uri="{FF2B5EF4-FFF2-40B4-BE49-F238E27FC236}">
                <a16:creationId xmlns:a16="http://schemas.microsoft.com/office/drawing/2014/main" id="{6125D8F0-F163-48E4-BCDC-9DF75A62A81C}"/>
              </a:ext>
            </a:extLst>
          </p:cNvPr>
          <p:cNvSpPr/>
          <p:nvPr/>
        </p:nvSpPr>
        <p:spPr>
          <a:xfrm rot="5400000">
            <a:off x="6200300" y="2030480"/>
            <a:ext cx="238858" cy="19355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FDE10B-DAB5-4FF2-B82F-C484C0046FC2}"/>
              </a:ext>
            </a:extLst>
          </p:cNvPr>
          <p:cNvSpPr/>
          <p:nvPr/>
        </p:nvSpPr>
        <p:spPr>
          <a:xfrm>
            <a:off x="5929277" y="2531953"/>
            <a:ext cx="72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n*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zh-TW" altLang="en-US" dirty="0"/>
          </a:p>
        </p:txBody>
      </p:sp>
      <p:sp>
        <p:nvSpPr>
          <p:cNvPr id="69" name="箭號: 向上 68">
            <a:extLst>
              <a:ext uri="{FF2B5EF4-FFF2-40B4-BE49-F238E27FC236}">
                <a16:creationId xmlns:a16="http://schemas.microsoft.com/office/drawing/2014/main" id="{555AA70C-9B5F-407A-B4E5-139880CD0631}"/>
              </a:ext>
            </a:extLst>
          </p:cNvPr>
          <p:cNvSpPr/>
          <p:nvPr/>
        </p:nvSpPr>
        <p:spPr>
          <a:xfrm>
            <a:off x="6112010" y="2153552"/>
            <a:ext cx="433440" cy="391506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506A584-7FD2-4E47-A9A4-2A124B63A0B3}"/>
              </a:ext>
            </a:extLst>
          </p:cNvPr>
          <p:cNvSpPr/>
          <p:nvPr/>
        </p:nvSpPr>
        <p:spPr>
          <a:xfrm>
            <a:off x="5037713" y="1610107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DFBBB43-0D7F-4E2F-A89B-D420326EF435}"/>
              </a:ext>
            </a:extLst>
          </p:cNvPr>
          <p:cNvSpPr/>
          <p:nvPr/>
        </p:nvSpPr>
        <p:spPr>
          <a:xfrm>
            <a:off x="5644217" y="858809"/>
            <a:ext cx="1369026" cy="36933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TW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BE68A82-62E3-4ED5-B20D-292FADF45FFF}"/>
              </a:ext>
            </a:extLst>
          </p:cNvPr>
          <p:cNvSpPr/>
          <p:nvPr/>
        </p:nvSpPr>
        <p:spPr>
          <a:xfrm>
            <a:off x="5834888" y="1407381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EC85DD9-5B22-4C2F-A41D-71FB65F06368}"/>
              </a:ext>
            </a:extLst>
          </p:cNvPr>
          <p:cNvSpPr/>
          <p:nvPr/>
        </p:nvSpPr>
        <p:spPr>
          <a:xfrm>
            <a:off x="5652683" y="1610107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95DC94C-2BD7-4374-B4C9-D89D4A4729BF}"/>
              </a:ext>
            </a:extLst>
          </p:cNvPr>
          <p:cNvSpPr/>
          <p:nvPr/>
        </p:nvSpPr>
        <p:spPr>
          <a:xfrm>
            <a:off x="7048791" y="1407381"/>
            <a:ext cx="405352" cy="774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A2A55D2-8A0D-45B8-BD86-28FF4E9A0BAF}"/>
              </a:ext>
            </a:extLst>
          </p:cNvPr>
          <p:cNvSpPr/>
          <p:nvPr/>
        </p:nvSpPr>
        <p:spPr>
          <a:xfrm>
            <a:off x="6866586" y="1610107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1AAF10A4-FD9D-40F5-8B3D-598099DDD47F}"/>
              </a:ext>
            </a:extLst>
          </p:cNvPr>
          <p:cNvSpPr/>
          <p:nvPr/>
        </p:nvSpPr>
        <p:spPr>
          <a:xfrm rot="13802295">
            <a:off x="6567629" y="170522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EED1677-5311-41FB-8BEC-ED42AD1F7459}"/>
              </a:ext>
            </a:extLst>
          </p:cNvPr>
          <p:cNvSpPr/>
          <p:nvPr/>
        </p:nvSpPr>
        <p:spPr>
          <a:xfrm rot="13802295">
            <a:off x="6788959" y="170522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12C59514-B42C-4F2D-A148-2EBBEED36047}"/>
              </a:ext>
            </a:extLst>
          </p:cNvPr>
          <p:cNvSpPr/>
          <p:nvPr/>
        </p:nvSpPr>
        <p:spPr>
          <a:xfrm rot="13802295">
            <a:off x="6363306" y="170522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DC45C76-3ED6-A346-827B-EC592B8F2D84}"/>
              </a:ext>
            </a:extLst>
          </p:cNvPr>
          <p:cNvSpPr/>
          <p:nvPr/>
        </p:nvSpPr>
        <p:spPr>
          <a:xfrm>
            <a:off x="3399567" y="4374429"/>
            <a:ext cx="7428854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model.add(LSTM(10, input_length=X_train.shape[1], input_dim=X_train.shape[2], return_sequences=False))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model.add(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RepeatVector(10)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model.add(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TimeDistributed(Dense(1))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model.compile(loss="mse", optimizer="adam")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37D9D9C-D5C3-7946-91FA-E9612C567F9A}"/>
              </a:ext>
            </a:extLst>
          </p:cNvPr>
          <p:cNvSpPr/>
          <p:nvPr/>
        </p:nvSpPr>
        <p:spPr>
          <a:xfrm>
            <a:off x="7676097" y="1634062"/>
            <a:ext cx="2739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TimeDistributed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(Dense(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40D1469-4DBD-B44E-B1B8-0A23859EC25E}"/>
              </a:ext>
            </a:extLst>
          </p:cNvPr>
          <p:cNvSpPr/>
          <p:nvPr/>
        </p:nvSpPr>
        <p:spPr>
          <a:xfrm>
            <a:off x="5037712" y="1372329"/>
            <a:ext cx="5417729" cy="84680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462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圖片 66">
            <a:extLst>
              <a:ext uri="{FF2B5EF4-FFF2-40B4-BE49-F238E27FC236}">
                <a16:creationId xmlns:a16="http://schemas.microsoft.com/office/drawing/2014/main" id="{E44E15E3-4127-4D74-BBDC-BA91CE35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258" y="1753524"/>
            <a:ext cx="2515405" cy="1793881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DE20AAB0-6E3A-4228-B748-9578D5A29221}"/>
              </a:ext>
            </a:extLst>
          </p:cNvPr>
          <p:cNvSpPr txBox="1"/>
          <p:nvPr/>
        </p:nvSpPr>
        <p:spPr>
          <a:xfrm>
            <a:off x="5097713" y="1759080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a Neural Network Model</a:t>
            </a:r>
          </a:p>
        </p:txBody>
      </p:sp>
      <p:sp>
        <p:nvSpPr>
          <p:cNvPr id="2" name="流程圖: 磁碟 1">
            <a:extLst>
              <a:ext uri="{FF2B5EF4-FFF2-40B4-BE49-F238E27FC236}">
                <a16:creationId xmlns:a16="http://schemas.microsoft.com/office/drawing/2014/main" id="{5E734FCA-85BD-4E17-9AA6-5B2384289407}"/>
              </a:ext>
            </a:extLst>
          </p:cNvPr>
          <p:cNvSpPr/>
          <p:nvPr/>
        </p:nvSpPr>
        <p:spPr>
          <a:xfrm>
            <a:off x="215684" y="2432211"/>
            <a:ext cx="834501" cy="612648"/>
          </a:xfrm>
          <a:prstGeom prst="flowChartMagneticDisk">
            <a:avLst/>
          </a:prstGeom>
          <a:solidFill>
            <a:srgbClr val="FFFF00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CDA3A18-B3BB-4F41-9091-C7307023DDFF}"/>
              </a:ext>
            </a:extLst>
          </p:cNvPr>
          <p:cNvSpPr txBox="1"/>
          <p:nvPr/>
        </p:nvSpPr>
        <p:spPr>
          <a:xfrm>
            <a:off x="226550" y="144114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</a:p>
          <a:p>
            <a:pPr algn="ctr"/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流程圖: 磁碟 5">
            <a:extLst>
              <a:ext uri="{FF2B5EF4-FFF2-40B4-BE49-F238E27FC236}">
                <a16:creationId xmlns:a16="http://schemas.microsoft.com/office/drawing/2014/main" id="{068E4953-90C7-4EBA-B7E5-4EF0978B1C71}"/>
              </a:ext>
            </a:extLst>
          </p:cNvPr>
          <p:cNvSpPr/>
          <p:nvPr/>
        </p:nvSpPr>
        <p:spPr>
          <a:xfrm>
            <a:off x="1961494" y="2431619"/>
            <a:ext cx="834501" cy="612648"/>
          </a:xfrm>
          <a:prstGeom prst="flowChartMagneticDisk">
            <a:avLst/>
          </a:prstGeom>
          <a:solidFill>
            <a:srgbClr val="CC99FF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F11F57-0B75-46DA-86E1-8DBDDDC407F7}"/>
              </a:ext>
            </a:extLst>
          </p:cNvPr>
          <p:cNvSpPr txBox="1"/>
          <p:nvPr/>
        </p:nvSpPr>
        <p:spPr>
          <a:xfrm>
            <a:off x="1609944" y="1439123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C99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Pre-processed </a:t>
            </a:r>
          </a:p>
          <a:p>
            <a:pPr algn="ctr"/>
            <a:r>
              <a:rPr lang="en-US" altLang="zh-TW" dirty="0">
                <a:highlight>
                  <a:srgbClr val="CC99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TW" altLang="en-US" dirty="0">
              <a:highlight>
                <a:srgbClr val="CC99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47F18706-C67C-42EB-97AC-374ABCF4E428}"/>
              </a:ext>
            </a:extLst>
          </p:cNvPr>
          <p:cNvSpPr/>
          <p:nvPr/>
        </p:nvSpPr>
        <p:spPr>
          <a:xfrm>
            <a:off x="1148213" y="2495627"/>
            <a:ext cx="7152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7F4D749-155C-4AAA-8DAE-DA56BA154B54}"/>
              </a:ext>
            </a:extLst>
          </p:cNvPr>
          <p:cNvSpPr/>
          <p:nvPr/>
        </p:nvSpPr>
        <p:spPr>
          <a:xfrm rot="21346030">
            <a:off x="3023447" y="2312067"/>
            <a:ext cx="1176567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CD8BB86-936F-44AB-A3AC-B8A6E081697A}"/>
              </a:ext>
            </a:extLst>
          </p:cNvPr>
          <p:cNvSpPr/>
          <p:nvPr/>
        </p:nvSpPr>
        <p:spPr>
          <a:xfrm rot="1034111">
            <a:off x="2972399" y="2817462"/>
            <a:ext cx="1200676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流程圖: 磁碟 10">
            <a:extLst>
              <a:ext uri="{FF2B5EF4-FFF2-40B4-BE49-F238E27FC236}">
                <a16:creationId xmlns:a16="http://schemas.microsoft.com/office/drawing/2014/main" id="{2CF04977-C2E3-497E-B29E-88DBDEBDA13F}"/>
              </a:ext>
            </a:extLst>
          </p:cNvPr>
          <p:cNvSpPr/>
          <p:nvPr/>
        </p:nvSpPr>
        <p:spPr>
          <a:xfrm>
            <a:off x="4279164" y="2203014"/>
            <a:ext cx="834501" cy="612648"/>
          </a:xfrm>
          <a:prstGeom prst="flowChartMagneticDisk">
            <a:avLst/>
          </a:prstGeom>
          <a:solidFill>
            <a:srgbClr val="99FF99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流程圖: 磁碟 11">
            <a:extLst>
              <a:ext uri="{FF2B5EF4-FFF2-40B4-BE49-F238E27FC236}">
                <a16:creationId xmlns:a16="http://schemas.microsoft.com/office/drawing/2014/main" id="{44CA80E9-1A31-4A2C-8DFD-E642FCAD1CF8}"/>
              </a:ext>
            </a:extLst>
          </p:cNvPr>
          <p:cNvSpPr/>
          <p:nvPr/>
        </p:nvSpPr>
        <p:spPr>
          <a:xfrm>
            <a:off x="4279163" y="3138528"/>
            <a:ext cx="834501" cy="612648"/>
          </a:xfrm>
          <a:prstGeom prst="flowChartMagneticDisk">
            <a:avLst/>
          </a:prstGeom>
          <a:solidFill>
            <a:srgbClr val="99CCFF"/>
          </a:solidFill>
          <a:ln w="25400"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8505B08-9395-4ABE-B85C-BA049419FC84}"/>
              </a:ext>
            </a:extLst>
          </p:cNvPr>
          <p:cNvSpPr txBox="1"/>
          <p:nvPr/>
        </p:nvSpPr>
        <p:spPr>
          <a:xfrm>
            <a:off x="4210607" y="1444517"/>
            <a:ext cx="97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99FF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dirty="0">
                <a:highlight>
                  <a:srgbClr val="99FF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TW" altLang="en-US" dirty="0">
              <a:highlight>
                <a:srgbClr val="99FF99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E542D1-A8F5-4FC8-A27E-100D41EC80A5}"/>
              </a:ext>
            </a:extLst>
          </p:cNvPr>
          <p:cNvSpPr txBox="1"/>
          <p:nvPr/>
        </p:nvSpPr>
        <p:spPr>
          <a:xfrm>
            <a:off x="4413354" y="3853446"/>
            <a:ext cx="566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  <a:p>
            <a:pPr algn="ctr"/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endParaRPr lang="zh-TW" altLang="en-US" dirty="0">
              <a:highlight>
                <a:srgbClr val="99CC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ABFDBB04-D59F-417B-AD52-25DEEF9A52A2}"/>
              </a:ext>
            </a:extLst>
          </p:cNvPr>
          <p:cNvSpPr/>
          <p:nvPr/>
        </p:nvSpPr>
        <p:spPr>
          <a:xfrm rot="20337559">
            <a:off x="7810265" y="1871323"/>
            <a:ext cx="7152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00DD9BC7-3260-4D70-8C07-C3E3D04BD927}"/>
              </a:ext>
            </a:extLst>
          </p:cNvPr>
          <p:cNvSpPr/>
          <p:nvPr/>
        </p:nvSpPr>
        <p:spPr>
          <a:xfrm>
            <a:off x="5213656" y="2264926"/>
            <a:ext cx="26199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BFDFDE07-CF2D-4C33-B0BC-25E8A68CF0E3}"/>
              </a:ext>
            </a:extLst>
          </p:cNvPr>
          <p:cNvSpPr/>
          <p:nvPr/>
        </p:nvSpPr>
        <p:spPr>
          <a:xfrm rot="1034111">
            <a:off x="7803470" y="2616142"/>
            <a:ext cx="715253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立方體 7">
            <a:extLst>
              <a:ext uri="{FF2B5EF4-FFF2-40B4-BE49-F238E27FC236}">
                <a16:creationId xmlns:a16="http://schemas.microsoft.com/office/drawing/2014/main" id="{DF549F1B-2DA5-440E-93CE-ED51250F2F4C}"/>
              </a:ext>
            </a:extLst>
          </p:cNvPr>
          <p:cNvSpPr/>
          <p:nvPr/>
        </p:nvSpPr>
        <p:spPr>
          <a:xfrm>
            <a:off x="8600935" y="2856641"/>
            <a:ext cx="826731" cy="707531"/>
          </a:xfrm>
          <a:prstGeom prst="cub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立方體 18">
            <a:extLst>
              <a:ext uri="{FF2B5EF4-FFF2-40B4-BE49-F238E27FC236}">
                <a16:creationId xmlns:a16="http://schemas.microsoft.com/office/drawing/2014/main" id="{200DE45A-222B-4A54-841D-EF5FD7AF070A}"/>
              </a:ext>
            </a:extLst>
          </p:cNvPr>
          <p:cNvSpPr/>
          <p:nvPr/>
        </p:nvSpPr>
        <p:spPr>
          <a:xfrm>
            <a:off x="8606943" y="1557395"/>
            <a:ext cx="826731" cy="707531"/>
          </a:xfrm>
          <a:prstGeom prst="cub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AA22839-F0C6-43D9-8DBA-BE29477FDDAC}"/>
              </a:ext>
            </a:extLst>
          </p:cNvPr>
          <p:cNvSpPr txBox="1"/>
          <p:nvPr/>
        </p:nvSpPr>
        <p:spPr>
          <a:xfrm>
            <a:off x="8152089" y="857616"/>
            <a:ext cx="173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</a:p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3441B59-2BAF-40BF-864B-3D99712CD388}"/>
              </a:ext>
            </a:extLst>
          </p:cNvPr>
          <p:cNvSpPr txBox="1"/>
          <p:nvPr/>
        </p:nvSpPr>
        <p:spPr>
          <a:xfrm>
            <a:off x="8580031" y="3687186"/>
            <a:ext cx="89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</a:p>
          <a:p>
            <a:pPr algn="ctr"/>
            <a:r>
              <a:rPr lang="en-US" altLang="zh-TW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dirty="0">
              <a:highlight>
                <a:srgbClr val="C0C0C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3173F61-985A-4D4E-AF4C-0EF3CDDB0CEC}"/>
              </a:ext>
            </a:extLst>
          </p:cNvPr>
          <p:cNvSpPr txBox="1"/>
          <p:nvPr/>
        </p:nvSpPr>
        <p:spPr>
          <a:xfrm>
            <a:off x="8508130" y="4747116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</a:p>
          <a:p>
            <a:pPr algn="ctr"/>
            <a:r>
              <a:rPr lang="en-US" altLang="zh-TW" b="1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dirty="0">
                <a:highlight>
                  <a:srgbClr val="99CC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zh-TW" altLang="en-US" dirty="0">
              <a:highlight>
                <a:srgbClr val="99CC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29ECFC11-26BF-42EB-AB97-34D73411B446}"/>
              </a:ext>
            </a:extLst>
          </p:cNvPr>
          <p:cNvSpPr/>
          <p:nvPr/>
        </p:nvSpPr>
        <p:spPr>
          <a:xfrm rot="5400000">
            <a:off x="8834859" y="4326957"/>
            <a:ext cx="358882" cy="484632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37847B6-C771-4DAE-8FC1-94FFB157796B}"/>
              </a:ext>
            </a:extLst>
          </p:cNvPr>
          <p:cNvSpPr txBox="1"/>
          <p:nvPr/>
        </p:nvSpPr>
        <p:spPr>
          <a:xfrm>
            <a:off x="8327465" y="5740832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FF99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</a:p>
          <a:p>
            <a:pPr algn="ctr"/>
            <a:r>
              <a:rPr lang="en-US" altLang="zh-TW" dirty="0">
                <a:highlight>
                  <a:srgbClr val="FF99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algn="ctr"/>
            <a:r>
              <a:rPr lang="en-US" altLang="zh-TW" dirty="0">
                <a:highlight>
                  <a:srgbClr val="FF9999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zh-TW" altLang="en-US" dirty="0">
              <a:highlight>
                <a:srgbClr val="FF9999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2D8C2D8B-0201-4F2B-98E3-DD4259B5C161}"/>
              </a:ext>
            </a:extLst>
          </p:cNvPr>
          <p:cNvGraphicFramePr>
            <a:graphicFrameLocks noGrp="1"/>
          </p:cNvGraphicFramePr>
          <p:nvPr/>
        </p:nvGraphicFramePr>
        <p:xfrm>
          <a:off x="1354878" y="3895769"/>
          <a:ext cx="206260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651">
                  <a:extLst>
                    <a:ext uri="{9D8B030D-6E8A-4147-A177-3AD203B41FA5}">
                      <a16:colId xmlns:a16="http://schemas.microsoft.com/office/drawing/2014/main" val="3679133119"/>
                    </a:ext>
                  </a:extLst>
                </a:gridCol>
                <a:gridCol w="515651">
                  <a:extLst>
                    <a:ext uri="{9D8B030D-6E8A-4147-A177-3AD203B41FA5}">
                      <a16:colId xmlns:a16="http://schemas.microsoft.com/office/drawing/2014/main" val="3219618417"/>
                    </a:ext>
                  </a:extLst>
                </a:gridCol>
                <a:gridCol w="515651">
                  <a:extLst>
                    <a:ext uri="{9D8B030D-6E8A-4147-A177-3AD203B41FA5}">
                      <a16:colId xmlns:a16="http://schemas.microsoft.com/office/drawing/2014/main" val="3803807441"/>
                    </a:ext>
                  </a:extLst>
                </a:gridCol>
                <a:gridCol w="515651">
                  <a:extLst>
                    <a:ext uri="{9D8B030D-6E8A-4147-A177-3AD203B41FA5}">
                      <a16:colId xmlns:a16="http://schemas.microsoft.com/office/drawing/2014/main" val="3367941262"/>
                    </a:ext>
                  </a:extLst>
                </a:gridCol>
              </a:tblGrid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1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1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1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12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1200" b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133105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[1,0,0]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364534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-0.22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[0,1,0]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07728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-0.33</a:t>
                      </a:r>
                      <a:endParaRPr lang="zh-TW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[0,0,1]</a:t>
                      </a:r>
                      <a:endParaRPr lang="zh-TW" alt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737948"/>
                  </a:ext>
                </a:extLst>
              </a:tr>
            </a:tbl>
          </a:graphicData>
        </a:graphic>
      </p:graphicFrame>
      <p:sp>
        <p:nvSpPr>
          <p:cNvPr id="30" name="左大括弧 29">
            <a:extLst>
              <a:ext uri="{FF2B5EF4-FFF2-40B4-BE49-F238E27FC236}">
                <a16:creationId xmlns:a16="http://schemas.microsoft.com/office/drawing/2014/main" id="{76F8D0F0-F2B1-4830-87BB-F48A32C8A659}"/>
              </a:ext>
            </a:extLst>
          </p:cNvPr>
          <p:cNvSpPr/>
          <p:nvPr/>
        </p:nvSpPr>
        <p:spPr>
          <a:xfrm rot="16200000">
            <a:off x="2006851" y="4409854"/>
            <a:ext cx="218320" cy="1522263"/>
          </a:xfrm>
          <a:prstGeom prst="leftBrace">
            <a:avLst>
              <a:gd name="adj1" fmla="val 37697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DB9ACFE-ACD4-4719-8A66-3E4DCBEB5652}"/>
              </a:ext>
            </a:extLst>
          </p:cNvPr>
          <p:cNvSpPr txBox="1"/>
          <p:nvPr/>
        </p:nvSpPr>
        <p:spPr>
          <a:xfrm>
            <a:off x="1645701" y="5458606"/>
            <a:ext cx="928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FC859578-5C2B-407A-A8A8-6C0E70303E4B}"/>
              </a:ext>
            </a:extLst>
          </p:cNvPr>
          <p:cNvCxnSpPr>
            <a:cxnSpLocks/>
          </p:cNvCxnSpPr>
          <p:nvPr/>
        </p:nvCxnSpPr>
        <p:spPr>
          <a:xfrm>
            <a:off x="3138491" y="5061825"/>
            <a:ext cx="0" cy="3284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D653D7E-E5D8-430A-BF7F-048E6B610CF2}"/>
              </a:ext>
            </a:extLst>
          </p:cNvPr>
          <p:cNvSpPr txBox="1"/>
          <p:nvPr/>
        </p:nvSpPr>
        <p:spPr>
          <a:xfrm>
            <a:off x="2668869" y="5458605"/>
            <a:ext cx="928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251F549F-6D5C-45CA-AF07-9C5F0D100542}"/>
              </a:ext>
            </a:extLst>
          </p:cNvPr>
          <p:cNvGrpSpPr/>
          <p:nvPr/>
        </p:nvGrpSpPr>
        <p:grpSpPr>
          <a:xfrm>
            <a:off x="1354879" y="2964637"/>
            <a:ext cx="2056417" cy="931839"/>
            <a:chOff x="1354879" y="2964637"/>
            <a:chExt cx="2056417" cy="931839"/>
          </a:xfrm>
        </p:grpSpPr>
        <p:sp>
          <p:nvSpPr>
            <p:cNvPr id="57" name="手繪多邊形: 圖案 56">
              <a:extLst>
                <a:ext uri="{FF2B5EF4-FFF2-40B4-BE49-F238E27FC236}">
                  <a16:creationId xmlns:a16="http://schemas.microsoft.com/office/drawing/2014/main" id="{A428F8D4-5D69-41D8-971F-2F1A2C09C8C8}"/>
                </a:ext>
              </a:extLst>
            </p:cNvPr>
            <p:cNvSpPr/>
            <p:nvPr/>
          </p:nvSpPr>
          <p:spPr>
            <a:xfrm>
              <a:off x="1365212" y="2982076"/>
              <a:ext cx="2046084" cy="914400"/>
            </a:xfrm>
            <a:custGeom>
              <a:avLst/>
              <a:gdLst>
                <a:gd name="connsiteX0" fmla="*/ 597529 w 2046084"/>
                <a:gd name="connsiteY0" fmla="*/ 0 h 914400"/>
                <a:gd name="connsiteX1" fmla="*/ 760492 w 2046084"/>
                <a:gd name="connsiteY1" fmla="*/ 72428 h 914400"/>
                <a:gd name="connsiteX2" fmla="*/ 977775 w 2046084"/>
                <a:gd name="connsiteY2" fmla="*/ 99589 h 914400"/>
                <a:gd name="connsiteX3" fmla="*/ 1249379 w 2046084"/>
                <a:gd name="connsiteY3" fmla="*/ 81482 h 914400"/>
                <a:gd name="connsiteX4" fmla="*/ 1421394 w 2046084"/>
                <a:gd name="connsiteY4" fmla="*/ 18107 h 914400"/>
                <a:gd name="connsiteX5" fmla="*/ 2046084 w 2046084"/>
                <a:gd name="connsiteY5" fmla="*/ 914400 h 914400"/>
                <a:gd name="connsiteX6" fmla="*/ 0 w 2046084"/>
                <a:gd name="connsiteY6" fmla="*/ 905347 h 914400"/>
                <a:gd name="connsiteX7" fmla="*/ 597529 w 2046084"/>
                <a:gd name="connsiteY7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6084" h="914400">
                  <a:moveTo>
                    <a:pt x="597529" y="0"/>
                  </a:moveTo>
                  <a:lnTo>
                    <a:pt x="760492" y="72428"/>
                  </a:lnTo>
                  <a:lnTo>
                    <a:pt x="977775" y="99589"/>
                  </a:lnTo>
                  <a:lnTo>
                    <a:pt x="1249379" y="81482"/>
                  </a:lnTo>
                  <a:lnTo>
                    <a:pt x="1421394" y="18107"/>
                  </a:lnTo>
                  <a:lnTo>
                    <a:pt x="2046084" y="914400"/>
                  </a:lnTo>
                  <a:lnTo>
                    <a:pt x="0" y="905347"/>
                  </a:lnTo>
                  <a:lnTo>
                    <a:pt x="59752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77F2F73-FA27-47F9-8883-35C1CDA1A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4879" y="2964637"/>
              <a:ext cx="606616" cy="93113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D24FF678-7E16-4014-A1F9-BF5042FEC1B8}"/>
                </a:ext>
              </a:extLst>
            </p:cNvPr>
            <p:cNvCxnSpPr>
              <a:cxnSpLocks/>
            </p:cNvCxnSpPr>
            <p:nvPr/>
          </p:nvCxnSpPr>
          <p:spPr>
            <a:xfrm>
              <a:off x="2779891" y="2972448"/>
              <a:ext cx="629654" cy="923321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564AAE5-3750-404E-A0A4-024D35A4B95A}"/>
              </a:ext>
            </a:extLst>
          </p:cNvPr>
          <p:cNvSpPr txBox="1"/>
          <p:nvPr/>
        </p:nvSpPr>
        <p:spPr>
          <a:xfrm>
            <a:off x="10018664" y="607595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CCC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TW" altLang="en-US" dirty="0">
              <a:highlight>
                <a:srgbClr val="CCCC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78147B9-87E4-47CE-859C-D11222AA8BF1}"/>
              </a:ext>
            </a:extLst>
          </p:cNvPr>
          <p:cNvSpPr txBox="1"/>
          <p:nvPr/>
        </p:nvSpPr>
        <p:spPr>
          <a:xfrm>
            <a:off x="10029528" y="5299187"/>
            <a:ext cx="12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CCCC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zh-TW" altLang="en-US" dirty="0">
              <a:highlight>
                <a:srgbClr val="CCCC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B7A6DD8-708B-4F59-8349-549AC8C7402B}"/>
              </a:ext>
            </a:extLst>
          </p:cNvPr>
          <p:cNvSpPr txBox="1"/>
          <p:nvPr/>
        </p:nvSpPr>
        <p:spPr>
          <a:xfrm>
            <a:off x="10029528" y="643234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D8F0C682-BC7F-45AB-BB6C-3B20E6AF4495}"/>
              </a:ext>
            </a:extLst>
          </p:cNvPr>
          <p:cNvSpPr txBox="1"/>
          <p:nvPr/>
        </p:nvSpPr>
        <p:spPr>
          <a:xfrm>
            <a:off x="9988810" y="5668519"/>
            <a:ext cx="224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D2BBC1AF-F8B1-4F1A-8E1B-FC7F5655BEEE}"/>
              </a:ext>
            </a:extLst>
          </p:cNvPr>
          <p:cNvSpPr/>
          <p:nvPr/>
        </p:nvSpPr>
        <p:spPr>
          <a:xfrm rot="19758606">
            <a:off x="9619523" y="5539540"/>
            <a:ext cx="396120" cy="484632"/>
          </a:xfrm>
          <a:prstGeom prst="rightArrow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E5D2A19-37C1-4857-8E5C-8E8D930E932E}"/>
              </a:ext>
            </a:extLst>
          </p:cNvPr>
          <p:cNvSpPr/>
          <p:nvPr/>
        </p:nvSpPr>
        <p:spPr>
          <a:xfrm>
            <a:off x="8540881" y="2807095"/>
            <a:ext cx="991200" cy="1526422"/>
          </a:xfrm>
          <a:prstGeom prst="rect">
            <a:avLst/>
          </a:prstGeom>
          <a:noFill/>
          <a:ln w="38100">
            <a:solidFill>
              <a:srgbClr val="99CC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箭號: 向右 69">
            <a:extLst>
              <a:ext uri="{FF2B5EF4-FFF2-40B4-BE49-F238E27FC236}">
                <a16:creationId xmlns:a16="http://schemas.microsoft.com/office/drawing/2014/main" id="{344BB4BC-4FFE-411A-AAA4-6BA62831F759}"/>
              </a:ext>
            </a:extLst>
          </p:cNvPr>
          <p:cNvSpPr/>
          <p:nvPr/>
        </p:nvSpPr>
        <p:spPr>
          <a:xfrm rot="5400000">
            <a:off x="8829780" y="5323291"/>
            <a:ext cx="358882" cy="484632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5B46863F-4CCD-4603-9C74-E42C51D378B2}"/>
              </a:ext>
            </a:extLst>
          </p:cNvPr>
          <p:cNvSpPr/>
          <p:nvPr/>
        </p:nvSpPr>
        <p:spPr>
          <a:xfrm rot="531255">
            <a:off x="9658061" y="6068310"/>
            <a:ext cx="341314" cy="484632"/>
          </a:xfrm>
          <a:prstGeom prst="rightArrow">
            <a:avLst/>
          </a:prstGeom>
          <a:solidFill>
            <a:srgbClr val="FF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9C04ACF5-C859-4F7C-B062-9CB332F776F7}"/>
              </a:ext>
            </a:extLst>
          </p:cNvPr>
          <p:cNvSpPr/>
          <p:nvPr/>
        </p:nvSpPr>
        <p:spPr>
          <a:xfrm>
            <a:off x="5213657" y="3202536"/>
            <a:ext cx="3269843" cy="484632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AC6A8962-482D-C94D-ACEA-83DAC0ACB83D}"/>
              </a:ext>
            </a:extLst>
          </p:cNvPr>
          <p:cNvGrpSpPr/>
          <p:nvPr/>
        </p:nvGrpSpPr>
        <p:grpSpPr>
          <a:xfrm>
            <a:off x="5518636" y="938127"/>
            <a:ext cx="1287587" cy="808523"/>
            <a:chOff x="4264371" y="1943442"/>
            <a:chExt cx="3787235" cy="3399589"/>
          </a:xfrm>
        </p:grpSpPr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D2A1684E-9320-3C42-867B-D40D8B1EB199}"/>
                </a:ext>
              </a:extLst>
            </p:cNvPr>
            <p:cNvSpPr/>
            <p:nvPr/>
          </p:nvSpPr>
          <p:spPr>
            <a:xfrm>
              <a:off x="4275676" y="238585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C69EE3D9-2D6A-464A-8F7C-EF1A87ACE7BA}"/>
                </a:ext>
              </a:extLst>
            </p:cNvPr>
            <p:cNvSpPr/>
            <p:nvPr/>
          </p:nvSpPr>
          <p:spPr>
            <a:xfrm>
              <a:off x="4264371" y="3322637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99C01FAA-D202-9347-81DE-E02449DB3D70}"/>
                </a:ext>
              </a:extLst>
            </p:cNvPr>
            <p:cNvSpPr/>
            <p:nvPr/>
          </p:nvSpPr>
          <p:spPr>
            <a:xfrm>
              <a:off x="4264371" y="425942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5F1319C-AD2B-8E4A-A2B4-3AC24487E2E2}"/>
                </a:ext>
              </a:extLst>
            </p:cNvPr>
            <p:cNvSpPr/>
            <p:nvPr/>
          </p:nvSpPr>
          <p:spPr>
            <a:xfrm>
              <a:off x="5437077" y="194344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800" b="1" dirty="0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69BA319-D1BE-AF41-B2C3-45BF77A71D37}"/>
                </a:ext>
              </a:extLst>
            </p:cNvPr>
            <p:cNvSpPr/>
            <p:nvPr/>
          </p:nvSpPr>
          <p:spPr>
            <a:xfrm>
              <a:off x="5425772" y="2880228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B5F9C995-5AD9-EF4B-ABD3-01316073EA2B}"/>
                </a:ext>
              </a:extLst>
            </p:cNvPr>
            <p:cNvSpPr/>
            <p:nvPr/>
          </p:nvSpPr>
          <p:spPr>
            <a:xfrm>
              <a:off x="5425772" y="381701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28228811-5695-864A-9562-564CA8CC5DCC}"/>
                </a:ext>
              </a:extLst>
            </p:cNvPr>
            <p:cNvSpPr/>
            <p:nvPr/>
          </p:nvSpPr>
          <p:spPr>
            <a:xfrm>
              <a:off x="5425772" y="4753797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3B1476FD-2689-8F46-BB90-2E91626EC622}"/>
                </a:ext>
              </a:extLst>
            </p:cNvPr>
            <p:cNvSpPr/>
            <p:nvPr/>
          </p:nvSpPr>
          <p:spPr>
            <a:xfrm>
              <a:off x="7759880" y="2880228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067F1C02-E39F-F546-AC73-D37AEC521F23}"/>
                </a:ext>
              </a:extLst>
            </p:cNvPr>
            <p:cNvSpPr/>
            <p:nvPr/>
          </p:nvSpPr>
          <p:spPr>
            <a:xfrm>
              <a:off x="7759880" y="381701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5" name="直線箭頭接點 17">
              <a:extLst>
                <a:ext uri="{FF2B5EF4-FFF2-40B4-BE49-F238E27FC236}">
                  <a16:creationId xmlns:a16="http://schemas.microsoft.com/office/drawing/2014/main" id="{043370B0-401F-9341-A14A-2DE8A6ED9D64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4567403" y="2238059"/>
              <a:ext cx="869675" cy="442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20">
              <a:extLst>
                <a:ext uri="{FF2B5EF4-FFF2-40B4-BE49-F238E27FC236}">
                  <a16:creationId xmlns:a16="http://schemas.microsoft.com/office/drawing/2014/main" id="{9FBA09EA-4DCE-9E4F-B75D-67BD2256BD0A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>
              <a:off x="4567403" y="2680469"/>
              <a:ext cx="858369" cy="49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23">
              <a:extLst>
                <a:ext uri="{FF2B5EF4-FFF2-40B4-BE49-F238E27FC236}">
                  <a16:creationId xmlns:a16="http://schemas.microsoft.com/office/drawing/2014/main" id="{42CF2F35-14FE-264A-9385-2A9668A374B6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4567403" y="2680469"/>
              <a:ext cx="858369" cy="1431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26">
              <a:extLst>
                <a:ext uri="{FF2B5EF4-FFF2-40B4-BE49-F238E27FC236}">
                  <a16:creationId xmlns:a16="http://schemas.microsoft.com/office/drawing/2014/main" id="{43418518-7324-E548-9A57-6B8751DCCE18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4567403" y="2680469"/>
              <a:ext cx="858369" cy="23679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29">
              <a:extLst>
                <a:ext uri="{FF2B5EF4-FFF2-40B4-BE49-F238E27FC236}">
                  <a16:creationId xmlns:a16="http://schemas.microsoft.com/office/drawing/2014/main" id="{E8653CD0-F6B2-3E41-9C74-F061C27C3D8C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4556097" y="2238059"/>
              <a:ext cx="880981" cy="13791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31">
              <a:extLst>
                <a:ext uri="{FF2B5EF4-FFF2-40B4-BE49-F238E27FC236}">
                  <a16:creationId xmlns:a16="http://schemas.microsoft.com/office/drawing/2014/main" id="{B9A0D3FB-96E7-9C41-87ED-A5E6E429F72B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 flipV="1">
              <a:off x="4556097" y="3174844"/>
              <a:ext cx="869675" cy="442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35">
              <a:extLst>
                <a:ext uri="{FF2B5EF4-FFF2-40B4-BE49-F238E27FC236}">
                  <a16:creationId xmlns:a16="http://schemas.microsoft.com/office/drawing/2014/main" id="{F051F4A8-9DD2-C349-A177-FD9B7954B07C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4556097" y="3617254"/>
              <a:ext cx="869675" cy="49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38">
              <a:extLst>
                <a:ext uri="{FF2B5EF4-FFF2-40B4-BE49-F238E27FC236}">
                  <a16:creationId xmlns:a16="http://schemas.microsoft.com/office/drawing/2014/main" id="{A8742D08-B6D8-AC4E-B9E9-69FD4CFBD6C9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4556097" y="3617254"/>
              <a:ext cx="869675" cy="1431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箭頭接點 41">
              <a:extLst>
                <a:ext uri="{FF2B5EF4-FFF2-40B4-BE49-F238E27FC236}">
                  <a16:creationId xmlns:a16="http://schemas.microsoft.com/office/drawing/2014/main" id="{E3B96579-D9F3-6E4F-89AE-653C365A533B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 flipV="1">
              <a:off x="4556097" y="2238059"/>
              <a:ext cx="880981" cy="23159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43">
              <a:extLst>
                <a:ext uri="{FF2B5EF4-FFF2-40B4-BE49-F238E27FC236}">
                  <a16:creationId xmlns:a16="http://schemas.microsoft.com/office/drawing/2014/main" id="{C4E84567-AAD4-C641-905B-D87D47D21D57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4556097" y="3174844"/>
              <a:ext cx="869675" cy="13791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47">
              <a:extLst>
                <a:ext uri="{FF2B5EF4-FFF2-40B4-BE49-F238E27FC236}">
                  <a16:creationId xmlns:a16="http://schemas.microsoft.com/office/drawing/2014/main" id="{7082CAA5-A903-C641-A1B0-9E26146BEE80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4556097" y="4111629"/>
              <a:ext cx="869675" cy="442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箭頭接點 50">
              <a:extLst>
                <a:ext uri="{FF2B5EF4-FFF2-40B4-BE49-F238E27FC236}">
                  <a16:creationId xmlns:a16="http://schemas.microsoft.com/office/drawing/2014/main" id="{281232FB-9F85-B547-896B-D740453FF607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4556097" y="4554038"/>
              <a:ext cx="869675" cy="494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箭頭接點 65">
              <a:extLst>
                <a:ext uri="{FF2B5EF4-FFF2-40B4-BE49-F238E27FC236}">
                  <a16:creationId xmlns:a16="http://schemas.microsoft.com/office/drawing/2014/main" id="{36734309-69F0-D049-967B-8EF26B8BBC74}"/>
                </a:ext>
              </a:extLst>
            </p:cNvPr>
            <p:cNvCxnSpPr>
              <a:cxnSpLocks/>
              <a:stCxn id="86" idx="6"/>
              <a:endCxn id="53" idx="2"/>
            </p:cNvCxnSpPr>
            <p:nvPr/>
          </p:nvCxnSpPr>
          <p:spPr>
            <a:xfrm>
              <a:off x="6890206" y="2238059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68">
              <a:extLst>
                <a:ext uri="{FF2B5EF4-FFF2-40B4-BE49-F238E27FC236}">
                  <a16:creationId xmlns:a16="http://schemas.microsoft.com/office/drawing/2014/main" id="{C4A13442-7384-794E-B37D-457C54BEDB77}"/>
                </a:ext>
              </a:extLst>
            </p:cNvPr>
            <p:cNvCxnSpPr>
              <a:cxnSpLocks/>
              <a:stCxn id="87" idx="6"/>
              <a:endCxn id="53" idx="2"/>
            </p:cNvCxnSpPr>
            <p:nvPr/>
          </p:nvCxnSpPr>
          <p:spPr>
            <a:xfrm>
              <a:off x="6878900" y="3174844"/>
              <a:ext cx="8809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1">
              <a:extLst>
                <a:ext uri="{FF2B5EF4-FFF2-40B4-BE49-F238E27FC236}">
                  <a16:creationId xmlns:a16="http://schemas.microsoft.com/office/drawing/2014/main" id="{DBF9B898-2C3F-E842-B05F-AB8929F0AD33}"/>
                </a:ext>
              </a:extLst>
            </p:cNvPr>
            <p:cNvCxnSpPr>
              <a:cxnSpLocks/>
              <a:stCxn id="88" idx="6"/>
              <a:endCxn id="53" idx="2"/>
            </p:cNvCxnSpPr>
            <p:nvPr/>
          </p:nvCxnSpPr>
          <p:spPr>
            <a:xfrm flipV="1">
              <a:off x="6878900" y="3174844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73">
              <a:extLst>
                <a:ext uri="{FF2B5EF4-FFF2-40B4-BE49-F238E27FC236}">
                  <a16:creationId xmlns:a16="http://schemas.microsoft.com/office/drawing/2014/main" id="{64EF7B00-30A9-B04D-A600-391B1AD81580}"/>
                </a:ext>
              </a:extLst>
            </p:cNvPr>
            <p:cNvCxnSpPr>
              <a:cxnSpLocks/>
              <a:stCxn id="89" idx="6"/>
              <a:endCxn id="53" idx="2"/>
            </p:cNvCxnSpPr>
            <p:nvPr/>
          </p:nvCxnSpPr>
          <p:spPr>
            <a:xfrm flipV="1">
              <a:off x="6878900" y="3174844"/>
              <a:ext cx="880981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77">
              <a:extLst>
                <a:ext uri="{FF2B5EF4-FFF2-40B4-BE49-F238E27FC236}">
                  <a16:creationId xmlns:a16="http://schemas.microsoft.com/office/drawing/2014/main" id="{6E51966D-6CF1-764C-9FDF-B647B67241AD}"/>
                </a:ext>
              </a:extLst>
            </p:cNvPr>
            <p:cNvCxnSpPr>
              <a:cxnSpLocks/>
              <a:stCxn id="86" idx="6"/>
              <a:endCxn id="54" idx="2"/>
            </p:cNvCxnSpPr>
            <p:nvPr/>
          </p:nvCxnSpPr>
          <p:spPr>
            <a:xfrm>
              <a:off x="6890206" y="2238059"/>
              <a:ext cx="869675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0">
              <a:extLst>
                <a:ext uri="{FF2B5EF4-FFF2-40B4-BE49-F238E27FC236}">
                  <a16:creationId xmlns:a16="http://schemas.microsoft.com/office/drawing/2014/main" id="{1C6442C7-39C5-DD4E-9831-E2FDED51189A}"/>
                </a:ext>
              </a:extLst>
            </p:cNvPr>
            <p:cNvCxnSpPr>
              <a:cxnSpLocks/>
              <a:stCxn id="87" idx="6"/>
              <a:endCxn id="54" idx="2"/>
            </p:cNvCxnSpPr>
            <p:nvPr/>
          </p:nvCxnSpPr>
          <p:spPr>
            <a:xfrm>
              <a:off x="6878900" y="3174844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>
              <a:extLst>
                <a:ext uri="{FF2B5EF4-FFF2-40B4-BE49-F238E27FC236}">
                  <a16:creationId xmlns:a16="http://schemas.microsoft.com/office/drawing/2014/main" id="{9B0755C6-735C-734B-9EB2-83CC898EB05A}"/>
                </a:ext>
              </a:extLst>
            </p:cNvPr>
            <p:cNvCxnSpPr>
              <a:cxnSpLocks/>
              <a:stCxn id="88" idx="6"/>
              <a:endCxn id="54" idx="2"/>
            </p:cNvCxnSpPr>
            <p:nvPr/>
          </p:nvCxnSpPr>
          <p:spPr>
            <a:xfrm>
              <a:off x="6878900" y="4111629"/>
              <a:ext cx="8809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86">
              <a:extLst>
                <a:ext uri="{FF2B5EF4-FFF2-40B4-BE49-F238E27FC236}">
                  <a16:creationId xmlns:a16="http://schemas.microsoft.com/office/drawing/2014/main" id="{2913F76E-4F67-1344-BF78-F26F0C54486F}"/>
                </a:ext>
              </a:extLst>
            </p:cNvPr>
            <p:cNvCxnSpPr>
              <a:cxnSpLocks/>
              <a:stCxn id="89" idx="6"/>
              <a:endCxn id="54" idx="2"/>
            </p:cNvCxnSpPr>
            <p:nvPr/>
          </p:nvCxnSpPr>
          <p:spPr>
            <a:xfrm flipV="1">
              <a:off x="6878900" y="4111629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66EF8F13-EA9D-2B44-A5F3-94E47A410411}"/>
                </a:ext>
              </a:extLst>
            </p:cNvPr>
            <p:cNvSpPr/>
            <p:nvPr/>
          </p:nvSpPr>
          <p:spPr>
            <a:xfrm>
              <a:off x="6598479" y="194344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A76D16D6-50F1-AB42-BD70-BB472D935530}"/>
                </a:ext>
              </a:extLst>
            </p:cNvPr>
            <p:cNvSpPr/>
            <p:nvPr/>
          </p:nvSpPr>
          <p:spPr>
            <a:xfrm>
              <a:off x="6587173" y="2880228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4DFE869B-5861-3948-988F-58EAF53DC3F9}"/>
                </a:ext>
              </a:extLst>
            </p:cNvPr>
            <p:cNvSpPr/>
            <p:nvPr/>
          </p:nvSpPr>
          <p:spPr>
            <a:xfrm>
              <a:off x="6587173" y="3817012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A1DFA0F5-FF59-7C4A-B5A1-8B8CA4C8E067}"/>
                </a:ext>
              </a:extLst>
            </p:cNvPr>
            <p:cNvSpPr/>
            <p:nvPr/>
          </p:nvSpPr>
          <p:spPr>
            <a:xfrm>
              <a:off x="6587173" y="4753797"/>
              <a:ext cx="291726" cy="589234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0" name="直線箭頭接點 67">
              <a:extLst>
                <a:ext uri="{FF2B5EF4-FFF2-40B4-BE49-F238E27FC236}">
                  <a16:creationId xmlns:a16="http://schemas.microsoft.com/office/drawing/2014/main" id="{628152F4-3768-5641-B273-273BFABD88DD}"/>
                </a:ext>
              </a:extLst>
            </p:cNvPr>
            <p:cNvCxnSpPr>
              <a:cxnSpLocks/>
              <a:stCxn id="49" idx="6"/>
              <a:endCxn id="86" idx="2"/>
            </p:cNvCxnSpPr>
            <p:nvPr/>
          </p:nvCxnSpPr>
          <p:spPr>
            <a:xfrm>
              <a:off x="5728804" y="2238059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70">
              <a:extLst>
                <a:ext uri="{FF2B5EF4-FFF2-40B4-BE49-F238E27FC236}">
                  <a16:creationId xmlns:a16="http://schemas.microsoft.com/office/drawing/2014/main" id="{290B5D19-5C15-C048-9C62-B9E8E7320717}"/>
                </a:ext>
              </a:extLst>
            </p:cNvPr>
            <p:cNvCxnSpPr>
              <a:cxnSpLocks/>
              <a:stCxn id="49" idx="6"/>
              <a:endCxn id="87" idx="2"/>
            </p:cNvCxnSpPr>
            <p:nvPr/>
          </p:nvCxnSpPr>
          <p:spPr>
            <a:xfrm>
              <a:off x="5728804" y="2238059"/>
              <a:ext cx="858369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74">
              <a:extLst>
                <a:ext uri="{FF2B5EF4-FFF2-40B4-BE49-F238E27FC236}">
                  <a16:creationId xmlns:a16="http://schemas.microsoft.com/office/drawing/2014/main" id="{F6E7956A-ADF2-B640-8D16-574EE3C83839}"/>
                </a:ext>
              </a:extLst>
            </p:cNvPr>
            <p:cNvCxnSpPr>
              <a:cxnSpLocks/>
              <a:stCxn id="49" idx="6"/>
              <a:endCxn id="88" idx="2"/>
            </p:cNvCxnSpPr>
            <p:nvPr/>
          </p:nvCxnSpPr>
          <p:spPr>
            <a:xfrm>
              <a:off x="5728804" y="2238059"/>
              <a:ext cx="858369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75">
              <a:extLst>
                <a:ext uri="{FF2B5EF4-FFF2-40B4-BE49-F238E27FC236}">
                  <a16:creationId xmlns:a16="http://schemas.microsoft.com/office/drawing/2014/main" id="{A56A9F1C-C860-E344-B8F6-9D74DDA96198}"/>
                </a:ext>
              </a:extLst>
            </p:cNvPr>
            <p:cNvCxnSpPr>
              <a:cxnSpLocks/>
              <a:stCxn id="49" idx="6"/>
              <a:endCxn id="89" idx="2"/>
            </p:cNvCxnSpPr>
            <p:nvPr/>
          </p:nvCxnSpPr>
          <p:spPr>
            <a:xfrm>
              <a:off x="5728804" y="2238059"/>
              <a:ext cx="858369" cy="28103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箭頭接點 79">
              <a:extLst>
                <a:ext uri="{FF2B5EF4-FFF2-40B4-BE49-F238E27FC236}">
                  <a16:creationId xmlns:a16="http://schemas.microsoft.com/office/drawing/2014/main" id="{4E633310-33BF-7342-A9D0-2F4090DAEFED}"/>
                </a:ext>
              </a:extLst>
            </p:cNvPr>
            <p:cNvCxnSpPr>
              <a:cxnSpLocks/>
              <a:stCxn id="50" idx="6"/>
              <a:endCxn id="86" idx="2"/>
            </p:cNvCxnSpPr>
            <p:nvPr/>
          </p:nvCxnSpPr>
          <p:spPr>
            <a:xfrm flipV="1">
              <a:off x="5717498" y="2238059"/>
              <a:ext cx="880981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82">
              <a:extLst>
                <a:ext uri="{FF2B5EF4-FFF2-40B4-BE49-F238E27FC236}">
                  <a16:creationId xmlns:a16="http://schemas.microsoft.com/office/drawing/2014/main" id="{B515DD57-6FA3-0E44-A9A6-CF960171F143}"/>
                </a:ext>
              </a:extLst>
            </p:cNvPr>
            <p:cNvCxnSpPr>
              <a:cxnSpLocks/>
              <a:stCxn id="50" idx="6"/>
              <a:endCxn id="87" idx="2"/>
            </p:cNvCxnSpPr>
            <p:nvPr/>
          </p:nvCxnSpPr>
          <p:spPr>
            <a:xfrm>
              <a:off x="5717498" y="3174844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箭頭接點 85">
              <a:extLst>
                <a:ext uri="{FF2B5EF4-FFF2-40B4-BE49-F238E27FC236}">
                  <a16:creationId xmlns:a16="http://schemas.microsoft.com/office/drawing/2014/main" id="{CB48FB12-09C4-974F-B834-3D93579529E9}"/>
                </a:ext>
              </a:extLst>
            </p:cNvPr>
            <p:cNvCxnSpPr>
              <a:cxnSpLocks/>
              <a:stCxn id="50" idx="6"/>
              <a:endCxn id="88" idx="2"/>
            </p:cNvCxnSpPr>
            <p:nvPr/>
          </p:nvCxnSpPr>
          <p:spPr>
            <a:xfrm>
              <a:off x="5717498" y="3174844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箭頭接點 88">
              <a:extLst>
                <a:ext uri="{FF2B5EF4-FFF2-40B4-BE49-F238E27FC236}">
                  <a16:creationId xmlns:a16="http://schemas.microsoft.com/office/drawing/2014/main" id="{0F45BF45-CB85-EB4B-98B8-394876731A8E}"/>
                </a:ext>
              </a:extLst>
            </p:cNvPr>
            <p:cNvCxnSpPr>
              <a:cxnSpLocks/>
              <a:stCxn id="50" idx="6"/>
              <a:endCxn id="89" idx="2"/>
            </p:cNvCxnSpPr>
            <p:nvPr/>
          </p:nvCxnSpPr>
          <p:spPr>
            <a:xfrm>
              <a:off x="5717498" y="3174844"/>
              <a:ext cx="869675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1">
              <a:extLst>
                <a:ext uri="{FF2B5EF4-FFF2-40B4-BE49-F238E27FC236}">
                  <a16:creationId xmlns:a16="http://schemas.microsoft.com/office/drawing/2014/main" id="{ADBEE450-B86A-774F-B743-986A83E90CDD}"/>
                </a:ext>
              </a:extLst>
            </p:cNvPr>
            <p:cNvCxnSpPr>
              <a:cxnSpLocks/>
              <a:stCxn id="51" idx="6"/>
              <a:endCxn id="86" idx="2"/>
            </p:cNvCxnSpPr>
            <p:nvPr/>
          </p:nvCxnSpPr>
          <p:spPr>
            <a:xfrm flipV="1">
              <a:off x="5717498" y="2238059"/>
              <a:ext cx="880981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4">
              <a:extLst>
                <a:ext uri="{FF2B5EF4-FFF2-40B4-BE49-F238E27FC236}">
                  <a16:creationId xmlns:a16="http://schemas.microsoft.com/office/drawing/2014/main" id="{6BECC4F4-5FCE-5849-BE08-349A7BDC7291}"/>
                </a:ext>
              </a:extLst>
            </p:cNvPr>
            <p:cNvCxnSpPr>
              <a:cxnSpLocks/>
              <a:stCxn id="51" idx="6"/>
              <a:endCxn id="87" idx="2"/>
            </p:cNvCxnSpPr>
            <p:nvPr/>
          </p:nvCxnSpPr>
          <p:spPr>
            <a:xfrm flipV="1">
              <a:off x="5717498" y="3174844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箭頭接點 97">
              <a:extLst>
                <a:ext uri="{FF2B5EF4-FFF2-40B4-BE49-F238E27FC236}">
                  <a16:creationId xmlns:a16="http://schemas.microsoft.com/office/drawing/2014/main" id="{AA90397E-8F76-FB42-89F6-6FBA64F48150}"/>
                </a:ext>
              </a:extLst>
            </p:cNvPr>
            <p:cNvCxnSpPr>
              <a:cxnSpLocks/>
              <a:stCxn id="51" idx="6"/>
              <a:endCxn id="88" idx="2"/>
            </p:cNvCxnSpPr>
            <p:nvPr/>
          </p:nvCxnSpPr>
          <p:spPr>
            <a:xfrm>
              <a:off x="5717498" y="4111629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D1DF46A0-9D9E-E845-A930-371A3BE655DA}"/>
                </a:ext>
              </a:extLst>
            </p:cNvPr>
            <p:cNvCxnSpPr>
              <a:cxnSpLocks/>
              <a:stCxn id="51" idx="6"/>
              <a:endCxn id="89" idx="2"/>
            </p:cNvCxnSpPr>
            <p:nvPr/>
          </p:nvCxnSpPr>
          <p:spPr>
            <a:xfrm>
              <a:off x="5717498" y="4111629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3">
              <a:extLst>
                <a:ext uri="{FF2B5EF4-FFF2-40B4-BE49-F238E27FC236}">
                  <a16:creationId xmlns:a16="http://schemas.microsoft.com/office/drawing/2014/main" id="{50433D6B-4E70-C045-8DC3-37E0A69F6B37}"/>
                </a:ext>
              </a:extLst>
            </p:cNvPr>
            <p:cNvCxnSpPr>
              <a:cxnSpLocks/>
              <a:stCxn id="52" idx="6"/>
              <a:endCxn id="86" idx="2"/>
            </p:cNvCxnSpPr>
            <p:nvPr/>
          </p:nvCxnSpPr>
          <p:spPr>
            <a:xfrm flipV="1">
              <a:off x="5717498" y="2238059"/>
              <a:ext cx="880981" cy="28103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箭頭接點 106">
              <a:extLst>
                <a:ext uri="{FF2B5EF4-FFF2-40B4-BE49-F238E27FC236}">
                  <a16:creationId xmlns:a16="http://schemas.microsoft.com/office/drawing/2014/main" id="{89E62640-F6FC-D849-91FE-35A576741E8A}"/>
                </a:ext>
              </a:extLst>
            </p:cNvPr>
            <p:cNvCxnSpPr>
              <a:cxnSpLocks/>
              <a:stCxn id="52" idx="6"/>
              <a:endCxn id="87" idx="2"/>
            </p:cNvCxnSpPr>
            <p:nvPr/>
          </p:nvCxnSpPr>
          <p:spPr>
            <a:xfrm flipV="1">
              <a:off x="5717498" y="3174844"/>
              <a:ext cx="869675" cy="1873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箭頭接點 109">
              <a:extLst>
                <a:ext uri="{FF2B5EF4-FFF2-40B4-BE49-F238E27FC236}">
                  <a16:creationId xmlns:a16="http://schemas.microsoft.com/office/drawing/2014/main" id="{50A918A9-0BCF-0A44-BC03-231E0DDB3B8C}"/>
                </a:ext>
              </a:extLst>
            </p:cNvPr>
            <p:cNvCxnSpPr>
              <a:cxnSpLocks/>
              <a:stCxn id="52" idx="6"/>
              <a:endCxn id="88" idx="2"/>
            </p:cNvCxnSpPr>
            <p:nvPr/>
          </p:nvCxnSpPr>
          <p:spPr>
            <a:xfrm flipV="1">
              <a:off x="5717498" y="4111629"/>
              <a:ext cx="869675" cy="936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箭頭接點 112">
              <a:extLst>
                <a:ext uri="{FF2B5EF4-FFF2-40B4-BE49-F238E27FC236}">
                  <a16:creationId xmlns:a16="http://schemas.microsoft.com/office/drawing/2014/main" id="{55ABA423-7CF6-C54D-BF5E-6E7DA5B693F8}"/>
                </a:ext>
              </a:extLst>
            </p:cNvPr>
            <p:cNvCxnSpPr>
              <a:cxnSpLocks/>
              <a:stCxn id="52" idx="6"/>
              <a:endCxn id="89" idx="2"/>
            </p:cNvCxnSpPr>
            <p:nvPr/>
          </p:nvCxnSpPr>
          <p:spPr>
            <a:xfrm>
              <a:off x="5717498" y="5048414"/>
              <a:ext cx="86967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039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" grpId="0" animBg="1"/>
      <p:bldP spid="3" grpId="0"/>
      <p:bldP spid="6" grpId="0" animBg="1"/>
      <p:bldP spid="7" grpId="0"/>
      <p:bldP spid="4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8" grpId="0" animBg="1"/>
      <p:bldP spid="19" grpId="0" animBg="1"/>
      <p:bldP spid="20" grpId="0"/>
      <p:bldP spid="21" grpId="0"/>
      <p:bldP spid="25" grpId="0"/>
      <p:bldP spid="26" grpId="0" animBg="1"/>
      <p:bldP spid="27" grpId="0"/>
      <p:bldP spid="30" grpId="0" animBg="1"/>
      <p:bldP spid="32" grpId="0"/>
      <p:bldP spid="37" grpId="0"/>
      <p:bldP spid="61" grpId="0"/>
      <p:bldP spid="62" grpId="0"/>
      <p:bldP spid="58" grpId="0"/>
      <p:bldP spid="64" grpId="0"/>
      <p:bldP spid="65" grpId="0" animBg="1"/>
      <p:bldP spid="68" grpId="0" animBg="1"/>
      <p:bldP spid="70" grpId="0" animBg="1"/>
      <p:bldP spid="71" grpId="0" animBg="1"/>
      <p:bldP spid="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Experiments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C8881E-193E-404D-A365-0CA7EBCE8E28}"/>
              </a:ext>
            </a:extLst>
          </p:cNvPr>
          <p:cNvSpPr/>
          <p:nvPr/>
        </p:nvSpPr>
        <p:spPr>
          <a:xfrm>
            <a:off x="222177" y="736901"/>
            <a:ext cx="11509882" cy="6121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使用傳統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大小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增加或減少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大小，以及增加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TW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層數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Xavier Initialization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tensorflow.keras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initializers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initializers.GlorotNormal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(seed=None)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/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，例如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或下面的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en-US" altLang="zh-TW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optimizers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optimizers.SGD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也可以順便改變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metrics=["accuracy"])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SimpleRNN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</a:t>
            </a:r>
          </a:p>
        </p:txBody>
      </p:sp>
    </p:spTree>
    <p:extLst>
      <p:ext uri="{BB962C8B-B14F-4D97-AF65-F5344CB8AC3E}">
        <p14:creationId xmlns:p14="http://schemas.microsoft.com/office/powerpoint/2010/main" val="3624834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Process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88813EA-72AE-4094-9DFA-2741055F926B}"/>
              </a:ext>
            </a:extLst>
          </p:cNvPr>
          <p:cNvSpPr/>
          <p:nvPr/>
        </p:nvSpPr>
        <p:spPr>
          <a:xfrm>
            <a:off x="570208" y="2183376"/>
            <a:ext cx="3012142" cy="130790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154">
            <a:extLst>
              <a:ext uri="{FF2B5EF4-FFF2-40B4-BE49-F238E27FC236}">
                <a16:creationId xmlns:a16="http://schemas.microsoft.com/office/drawing/2014/main" id="{EA37E3E1-87DC-4590-809F-B851BEEA5222}"/>
              </a:ext>
            </a:extLst>
          </p:cNvPr>
          <p:cNvSpPr/>
          <p:nvPr/>
        </p:nvSpPr>
        <p:spPr>
          <a:xfrm>
            <a:off x="3483767" y="2564616"/>
            <a:ext cx="761916" cy="54542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679FD15-BC29-4E22-A21F-C3526A9B5955}"/>
              </a:ext>
            </a:extLst>
          </p:cNvPr>
          <p:cNvSpPr/>
          <p:nvPr/>
        </p:nvSpPr>
        <p:spPr>
          <a:xfrm>
            <a:off x="4245683" y="2183376"/>
            <a:ext cx="3012142" cy="130790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154">
            <a:extLst>
              <a:ext uri="{FF2B5EF4-FFF2-40B4-BE49-F238E27FC236}">
                <a16:creationId xmlns:a16="http://schemas.microsoft.com/office/drawing/2014/main" id="{D16B61C3-D024-405A-A49D-494E06060FDC}"/>
              </a:ext>
            </a:extLst>
          </p:cNvPr>
          <p:cNvSpPr/>
          <p:nvPr/>
        </p:nvSpPr>
        <p:spPr>
          <a:xfrm>
            <a:off x="7097902" y="2564616"/>
            <a:ext cx="658362" cy="54542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8ED2967-3284-46A2-8FC4-135C0F94B0ED}"/>
              </a:ext>
            </a:extLst>
          </p:cNvPr>
          <p:cNvSpPr/>
          <p:nvPr/>
        </p:nvSpPr>
        <p:spPr>
          <a:xfrm>
            <a:off x="7823538" y="2183376"/>
            <a:ext cx="4171269" cy="130790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Transformation</a:t>
            </a:r>
          </a:p>
          <a:p>
            <a:pPr algn="ctr"/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(Feature Engineering)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B72DD27-7F81-42CD-838F-B5B7FDF82628}"/>
              </a:ext>
            </a:extLst>
          </p:cNvPr>
          <p:cNvSpPr txBox="1"/>
          <p:nvPr/>
        </p:nvSpPr>
        <p:spPr>
          <a:xfrm>
            <a:off x="165673" y="3842198"/>
            <a:ext cx="3821212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data required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Gathering and combining data from different sources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A5AC5E-BF18-4C7C-B676-3075AFB65886}"/>
              </a:ext>
            </a:extLst>
          </p:cNvPr>
          <p:cNvSpPr txBox="1"/>
          <p:nvPr/>
        </p:nvSpPr>
        <p:spPr>
          <a:xfrm>
            <a:off x="4728654" y="3842198"/>
            <a:ext cx="2046200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D7E4D0-27C8-4583-B11D-E1805A2CF167}"/>
              </a:ext>
            </a:extLst>
          </p:cNvPr>
          <p:cNvSpPr txBox="1"/>
          <p:nvPr/>
        </p:nvSpPr>
        <p:spPr>
          <a:xfrm>
            <a:off x="8396238" y="3842197"/>
            <a:ext cx="3025868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Scaling/normalizing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27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6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3A4F47-DB8C-7143-9852-6FBE42ED11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E9D6DA-1385-3F41-94F1-C02169A1CC51}"/>
              </a:ext>
            </a:extLst>
          </p:cNvPr>
          <p:cNvSpPr/>
          <p:nvPr/>
        </p:nvSpPr>
        <p:spPr>
          <a:xfrm>
            <a:off x="437882" y="1026663"/>
            <a:ext cx="113978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using domain knowledge to extract features from raw data via data mining techniques</a:t>
            </a:r>
            <a:endParaRPr lang="zh-TW" altLang="en-US" sz="32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9A7DFD-7E49-7A4B-9459-90F02DB98B9E}"/>
              </a:ext>
            </a:extLst>
          </p:cNvPr>
          <p:cNvSpPr/>
          <p:nvPr/>
        </p:nvSpPr>
        <p:spPr>
          <a:xfrm>
            <a:off x="437882" y="2527762"/>
            <a:ext cx="4912606" cy="369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Encoding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lang="en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endParaRPr lang="en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70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3A4F47-DB8C-7143-9852-6FBE42ED11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62FB7E-C964-4366-B779-6F8F98BC6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24" y="2356655"/>
            <a:ext cx="1303318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57CF281-7116-4BF4-BC3B-81875347D5A9}"/>
              </a:ext>
            </a:extLst>
          </p:cNvPr>
          <p:cNvSpPr txBox="1"/>
          <p:nvPr/>
        </p:nvSpPr>
        <p:spPr>
          <a:xfrm>
            <a:off x="322729" y="1086435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F449FF-D5FB-4E8C-ACB2-AE77A4735E4C}"/>
              </a:ext>
            </a:extLst>
          </p:cNvPr>
          <p:cNvSpPr/>
          <p:nvPr/>
        </p:nvSpPr>
        <p:spPr>
          <a:xfrm>
            <a:off x="1838064" y="4353708"/>
            <a:ext cx="462578" cy="451823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154">
            <a:extLst>
              <a:ext uri="{FF2B5EF4-FFF2-40B4-BE49-F238E27FC236}">
                <a16:creationId xmlns:a16="http://schemas.microsoft.com/office/drawing/2014/main" id="{AFA72990-F7A1-4E63-88C0-92880327CF8D}"/>
              </a:ext>
            </a:extLst>
          </p:cNvPr>
          <p:cNvSpPr/>
          <p:nvPr/>
        </p:nvSpPr>
        <p:spPr>
          <a:xfrm>
            <a:off x="3255602" y="3506341"/>
            <a:ext cx="1824398" cy="54542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809D9AD-0B57-4C3A-8107-097A26955E33}"/>
                  </a:ext>
                </a:extLst>
              </p:cNvPr>
              <p:cNvSpPr/>
              <p:nvPr/>
            </p:nvSpPr>
            <p:spPr>
              <a:xfrm>
                <a:off x="2986323" y="2467342"/>
                <a:ext cx="2415854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Filer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TW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809D9AD-0B57-4C3A-8107-097A26955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323" y="2467342"/>
                <a:ext cx="2415854" cy="823110"/>
              </a:xfrm>
              <a:prstGeom prst="rect">
                <a:avLst/>
              </a:prstGeom>
              <a:blipFill>
                <a:blip r:embed="rId4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350DFB91-1FD0-4345-A96A-208C91E919D1}"/>
              </a:ext>
            </a:extLst>
          </p:cNvPr>
          <p:cNvSpPr txBox="1"/>
          <p:nvPr/>
        </p:nvSpPr>
        <p:spPr>
          <a:xfrm>
            <a:off x="3306828" y="4122875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EDD5F04-45E2-4F76-B347-4755DA84EC57}"/>
                  </a:ext>
                </a:extLst>
              </p:cNvPr>
              <p:cNvSpPr/>
              <p:nvPr/>
            </p:nvSpPr>
            <p:spPr>
              <a:xfrm>
                <a:off x="5527078" y="3506341"/>
                <a:ext cx="1239763" cy="554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kumimoji="1" lang="en-US" altLang="zh-TW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6EDD5F04-45E2-4F76-B347-4755DA84E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078" y="3506341"/>
                <a:ext cx="1239763" cy="5542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向右箭號 154">
            <a:extLst>
              <a:ext uri="{FF2B5EF4-FFF2-40B4-BE49-F238E27FC236}">
                <a16:creationId xmlns:a16="http://schemas.microsoft.com/office/drawing/2014/main" id="{7E9F48A2-417D-4DD1-92BF-5A1E521EA17A}"/>
              </a:ext>
            </a:extLst>
          </p:cNvPr>
          <p:cNvSpPr/>
          <p:nvPr/>
        </p:nvSpPr>
        <p:spPr>
          <a:xfrm>
            <a:off x="7213919" y="3506341"/>
            <a:ext cx="1824398" cy="54542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16C2754-B170-4165-AEDB-791C68049040}"/>
              </a:ext>
            </a:extLst>
          </p:cNvPr>
          <p:cNvSpPr txBox="1"/>
          <p:nvPr/>
        </p:nvSpPr>
        <p:spPr>
          <a:xfrm>
            <a:off x="7243504" y="4117954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E0CE365-6D74-4521-BF17-04A1947F88F3}"/>
                  </a:ext>
                </a:extLst>
              </p:cNvPr>
              <p:cNvSpPr/>
              <p:nvPr/>
            </p:nvSpPr>
            <p:spPr>
              <a:xfrm>
                <a:off x="9485395" y="3594389"/>
                <a:ext cx="5321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E0CE365-6D74-4521-BF17-04A1947F8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395" y="3594389"/>
                <a:ext cx="53219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56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27" grpId="0"/>
      <p:bldP spid="30" grpId="0"/>
      <p:bldP spid="31" grpId="0"/>
      <p:bldP spid="32" grpId="0" animBg="1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3A4F47-DB8C-7143-9852-6FBE42ED11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624692B-62AB-47BA-8EC9-80537B15C66B}"/>
              </a:ext>
            </a:extLst>
          </p:cNvPr>
          <p:cNvSpPr txBox="1"/>
          <p:nvPr/>
        </p:nvSpPr>
        <p:spPr>
          <a:xfrm>
            <a:off x="335429" y="1209162"/>
            <a:ext cx="3244543" cy="2219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Bag-of-words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Word embedding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4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E3A4F47-DB8C-7143-9852-6FBE42ED11F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Bag-of-Words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C558A3-8BE5-4E38-B14C-7CFFA2C3DF70}"/>
              </a:ext>
            </a:extLst>
          </p:cNvPr>
          <p:cNvSpPr/>
          <p:nvPr/>
        </p:nvSpPr>
        <p:spPr>
          <a:xfrm>
            <a:off x="254000" y="3346071"/>
            <a:ext cx="9867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"John","likes","to","watch","movies","Mary","likes","movies","too"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Mary","also","likes","to","watch","football","games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3A4B7C-B09D-43BC-962B-871EBD8AA95B}"/>
              </a:ext>
            </a:extLst>
          </p:cNvPr>
          <p:cNvSpPr/>
          <p:nvPr/>
        </p:nvSpPr>
        <p:spPr>
          <a:xfrm>
            <a:off x="254000" y="4844495"/>
            <a:ext cx="10096500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BoW1 = {"John":1,"likes":2,"to":1,"watch":1,"movies":2,"Mary":1,"too":1};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BoW2 = {"Mary":1,"also":1,"likes":1,"to":1,"watch":1,"football":1,"games":1};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64A841-0E0B-49EA-BBD6-632789460584}"/>
              </a:ext>
            </a:extLst>
          </p:cNvPr>
          <p:cNvSpPr/>
          <p:nvPr/>
        </p:nvSpPr>
        <p:spPr>
          <a:xfrm>
            <a:off x="253999" y="1202812"/>
            <a:ext cx="114946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Bag-of-words (</a:t>
            </a:r>
            <a:r>
              <a:rPr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BoW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representation of text that describes the occurrence of words within a document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23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3C56FA-2E69-4CFE-B802-74F07D4B5E9F}"/>
              </a:ext>
            </a:extLst>
          </p:cNvPr>
          <p:cNvSpPr/>
          <p:nvPr/>
        </p:nvSpPr>
        <p:spPr>
          <a:xfrm>
            <a:off x="407295" y="952251"/>
            <a:ext cx="11377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Embedding: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map human language into a geometric space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C08993-D306-4F62-9008-ACF4B16B0F16}"/>
              </a:ext>
            </a:extLst>
          </p:cNvPr>
          <p:cNvSpPr/>
          <p:nvPr/>
        </p:nvSpPr>
        <p:spPr>
          <a:xfrm>
            <a:off x="1421806" y="5720458"/>
            <a:ext cx="97264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geometric relationships between word vectors should reflect the semantic relationships between these words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4133415-18C7-407E-BB89-4B8D0B111634}"/>
              </a:ext>
            </a:extLst>
          </p:cNvPr>
          <p:cNvCxnSpPr/>
          <p:nvPr/>
        </p:nvCxnSpPr>
        <p:spPr>
          <a:xfrm flipV="1">
            <a:off x="1320801" y="1908788"/>
            <a:ext cx="0" cy="320040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6E80D13-EADE-4FA5-A9FF-8D1BD97BA018}"/>
              </a:ext>
            </a:extLst>
          </p:cNvPr>
          <p:cNvCxnSpPr/>
          <p:nvPr/>
        </p:nvCxnSpPr>
        <p:spPr>
          <a:xfrm>
            <a:off x="1295401" y="5109188"/>
            <a:ext cx="4025900" cy="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十字形 9">
            <a:extLst>
              <a:ext uri="{FF2B5EF4-FFF2-40B4-BE49-F238E27FC236}">
                <a16:creationId xmlns:a16="http://schemas.microsoft.com/office/drawing/2014/main" id="{3115BF8D-73A1-4914-9459-8EBFC1E767A6}"/>
              </a:ext>
            </a:extLst>
          </p:cNvPr>
          <p:cNvSpPr/>
          <p:nvPr/>
        </p:nvSpPr>
        <p:spPr>
          <a:xfrm rot="18903880">
            <a:off x="1718802" y="2635406"/>
            <a:ext cx="475120" cy="421259"/>
          </a:xfrm>
          <a:prstGeom prst="plus">
            <a:avLst>
              <a:gd name="adj" fmla="val 3678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9C55A3-AE67-4E2C-A1E9-DC2FA9970710}"/>
              </a:ext>
            </a:extLst>
          </p:cNvPr>
          <p:cNvSpPr txBox="1"/>
          <p:nvPr/>
        </p:nvSpPr>
        <p:spPr>
          <a:xfrm>
            <a:off x="2273302" y="26613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TW" altLang="en-US" b="1" dirty="0">
                <a:ln/>
                <a:solidFill>
                  <a:srgbClr val="FF0000"/>
                </a:solidFill>
              </a:rPr>
              <a:t>建中</a:t>
            </a:r>
          </a:p>
        </p:txBody>
      </p:sp>
      <p:sp>
        <p:nvSpPr>
          <p:cNvPr id="12" name="十字形 11">
            <a:extLst>
              <a:ext uri="{FF2B5EF4-FFF2-40B4-BE49-F238E27FC236}">
                <a16:creationId xmlns:a16="http://schemas.microsoft.com/office/drawing/2014/main" id="{41A81B75-6C35-48F6-B651-7AE271FC9436}"/>
              </a:ext>
            </a:extLst>
          </p:cNvPr>
          <p:cNvSpPr/>
          <p:nvPr/>
        </p:nvSpPr>
        <p:spPr>
          <a:xfrm rot="18903880">
            <a:off x="1718802" y="4018650"/>
            <a:ext cx="475120" cy="421259"/>
          </a:xfrm>
          <a:prstGeom prst="plus">
            <a:avLst>
              <a:gd name="adj" fmla="val 3678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8F79EB-A64F-46C7-B54E-55C1ADD17DCF}"/>
              </a:ext>
            </a:extLst>
          </p:cNvPr>
          <p:cNvSpPr txBox="1"/>
          <p:nvPr/>
        </p:nvSpPr>
        <p:spPr>
          <a:xfrm>
            <a:off x="2273302" y="40446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TW" altLang="en-US" b="1" dirty="0">
                <a:ln/>
                <a:solidFill>
                  <a:srgbClr val="FF0000"/>
                </a:solidFill>
              </a:rPr>
              <a:t>雄中</a:t>
            </a:r>
          </a:p>
        </p:txBody>
      </p:sp>
      <p:sp>
        <p:nvSpPr>
          <p:cNvPr id="14" name="十字形 13">
            <a:extLst>
              <a:ext uri="{FF2B5EF4-FFF2-40B4-BE49-F238E27FC236}">
                <a16:creationId xmlns:a16="http://schemas.microsoft.com/office/drawing/2014/main" id="{BA2940A3-8522-479E-A730-B1CDA5F04741}"/>
              </a:ext>
            </a:extLst>
          </p:cNvPr>
          <p:cNvSpPr/>
          <p:nvPr/>
        </p:nvSpPr>
        <p:spPr>
          <a:xfrm rot="18903880">
            <a:off x="3585702" y="4018650"/>
            <a:ext cx="475120" cy="421259"/>
          </a:xfrm>
          <a:prstGeom prst="plus">
            <a:avLst>
              <a:gd name="adj" fmla="val 3678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D132CF-E141-42C9-9E7A-357C81AFC274}"/>
              </a:ext>
            </a:extLst>
          </p:cNvPr>
          <p:cNvSpPr txBox="1"/>
          <p:nvPr/>
        </p:nvSpPr>
        <p:spPr>
          <a:xfrm>
            <a:off x="4255617" y="40446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TW" altLang="en-US" b="1" dirty="0">
                <a:ln/>
                <a:solidFill>
                  <a:srgbClr val="7030A0"/>
                </a:solidFill>
              </a:rPr>
              <a:t>雄女</a:t>
            </a:r>
          </a:p>
        </p:txBody>
      </p:sp>
      <p:sp>
        <p:nvSpPr>
          <p:cNvPr id="16" name="十字形 15">
            <a:extLst>
              <a:ext uri="{FF2B5EF4-FFF2-40B4-BE49-F238E27FC236}">
                <a16:creationId xmlns:a16="http://schemas.microsoft.com/office/drawing/2014/main" id="{208FF217-11F8-4911-8AB2-4013CCA0F5BF}"/>
              </a:ext>
            </a:extLst>
          </p:cNvPr>
          <p:cNvSpPr/>
          <p:nvPr/>
        </p:nvSpPr>
        <p:spPr>
          <a:xfrm rot="18903880">
            <a:off x="3585702" y="2635406"/>
            <a:ext cx="475120" cy="421259"/>
          </a:xfrm>
          <a:prstGeom prst="plus">
            <a:avLst>
              <a:gd name="adj" fmla="val 3678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EDD460-3AD1-435D-968C-3648AB46D346}"/>
              </a:ext>
            </a:extLst>
          </p:cNvPr>
          <p:cNvSpPr txBox="1"/>
          <p:nvPr/>
        </p:nvSpPr>
        <p:spPr>
          <a:xfrm>
            <a:off x="4140202" y="26613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TW" altLang="en-US" b="1" dirty="0">
                <a:ln/>
                <a:solidFill>
                  <a:srgbClr val="7030A0"/>
                </a:solidFill>
              </a:rPr>
              <a:t>北一女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22FC18-8266-4895-93A1-DE20240BE443}"/>
              </a:ext>
            </a:extLst>
          </p:cNvPr>
          <p:cNvSpPr txBox="1"/>
          <p:nvPr/>
        </p:nvSpPr>
        <p:spPr>
          <a:xfrm>
            <a:off x="901743" y="206747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6EEDCFD-F21F-414C-A8ED-F0750E5B3E0E}"/>
              </a:ext>
            </a:extLst>
          </p:cNvPr>
          <p:cNvSpPr txBox="1"/>
          <p:nvPr/>
        </p:nvSpPr>
        <p:spPr>
          <a:xfrm>
            <a:off x="4848088" y="523439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5B48FBA-53CC-444C-98DA-7F0F37488B84}"/>
              </a:ext>
            </a:extLst>
          </p:cNvPr>
          <p:cNvSpPr txBox="1"/>
          <p:nvPr/>
        </p:nvSpPr>
        <p:spPr>
          <a:xfrm>
            <a:off x="910783" y="5234389"/>
            <a:ext cx="329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7A47DB-F7DB-45AE-86F9-80814E39987E}"/>
              </a:ext>
            </a:extLst>
          </p:cNvPr>
          <p:cNvSpPr txBox="1"/>
          <p:nvPr/>
        </p:nvSpPr>
        <p:spPr>
          <a:xfrm>
            <a:off x="6502401" y="2624514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TW" altLang="en-US" sz="2800" b="1" dirty="0">
                <a:ln/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建中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D1BF8B9-BBFE-4009-962D-9479C7A3E58D}"/>
              </a:ext>
            </a:extLst>
          </p:cNvPr>
          <p:cNvSpPr txBox="1"/>
          <p:nvPr/>
        </p:nvSpPr>
        <p:spPr>
          <a:xfrm>
            <a:off x="6502401" y="3454540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TW" altLang="en-US" sz="2800" b="1" dirty="0">
                <a:ln/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雄中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E5A16A-6DE3-460F-AC68-151444BE5700}"/>
              </a:ext>
            </a:extLst>
          </p:cNvPr>
          <p:cNvSpPr txBox="1"/>
          <p:nvPr/>
        </p:nvSpPr>
        <p:spPr>
          <a:xfrm>
            <a:off x="6502401" y="4284566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TW" altLang="en-US" sz="2800" b="1" dirty="0">
                <a:ln/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北一女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E89A03F-E85E-4488-807B-3506A4319563}"/>
              </a:ext>
            </a:extLst>
          </p:cNvPr>
          <p:cNvSpPr txBox="1"/>
          <p:nvPr/>
        </p:nvSpPr>
        <p:spPr>
          <a:xfrm>
            <a:off x="6502401" y="5109188"/>
            <a:ext cx="15621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TW" altLang="en-US" sz="2800" b="1" dirty="0">
                <a:ln/>
                <a:solidFill>
                  <a:srgbClr val="7030A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雄女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BD98B08-4F65-4835-BCE2-A1010AAA0025}"/>
              </a:ext>
            </a:extLst>
          </p:cNvPr>
          <p:cNvSpPr/>
          <p:nvPr/>
        </p:nvSpPr>
        <p:spPr>
          <a:xfrm>
            <a:off x="6502401" y="1805603"/>
            <a:ext cx="1201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</a:t>
            </a:r>
            <a:endParaRPr lang="zh-TW" altLang="en-US" sz="28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568663-A346-40DB-9E44-B02570A5ADFC}"/>
              </a:ext>
            </a:extLst>
          </p:cNvPr>
          <p:cNvSpPr/>
          <p:nvPr/>
        </p:nvSpPr>
        <p:spPr>
          <a:xfrm>
            <a:off x="9024457" y="1805864"/>
            <a:ext cx="2287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Vectors</a:t>
            </a:r>
            <a:endParaRPr lang="zh-TW" altLang="en-US" sz="2800" b="1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418B1B3-E386-4556-A1B6-9E6027F5F578}"/>
              </a:ext>
            </a:extLst>
          </p:cNvPr>
          <p:cNvCxnSpPr/>
          <p:nvPr/>
        </p:nvCxnSpPr>
        <p:spPr>
          <a:xfrm>
            <a:off x="7874001" y="2886124"/>
            <a:ext cx="10287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BE402F5-0EF5-4C4B-A422-90ECF9FDDC7D}"/>
              </a:ext>
            </a:extLst>
          </p:cNvPr>
          <p:cNvCxnSpPr/>
          <p:nvPr/>
        </p:nvCxnSpPr>
        <p:spPr>
          <a:xfrm>
            <a:off x="7874001" y="3716150"/>
            <a:ext cx="10287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4629431-7351-4486-BFF7-F17BE7C2625D}"/>
              </a:ext>
            </a:extLst>
          </p:cNvPr>
          <p:cNvCxnSpPr/>
          <p:nvPr/>
        </p:nvCxnSpPr>
        <p:spPr>
          <a:xfrm>
            <a:off x="7874001" y="4546176"/>
            <a:ext cx="10287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361E96E-40DC-4E9B-BAC0-42FA313749B1}"/>
              </a:ext>
            </a:extLst>
          </p:cNvPr>
          <p:cNvCxnSpPr/>
          <p:nvPr/>
        </p:nvCxnSpPr>
        <p:spPr>
          <a:xfrm>
            <a:off x="7874001" y="5370798"/>
            <a:ext cx="10287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198041E-614A-4E35-8A95-58997DB10E05}"/>
              </a:ext>
            </a:extLst>
          </p:cNvPr>
          <p:cNvSpPr txBox="1"/>
          <p:nvPr/>
        </p:nvSpPr>
        <p:spPr>
          <a:xfrm>
            <a:off x="9462109" y="2618255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[0.2,0.8]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F29AD82-3943-4CA9-8BD4-04201A94DDBF}"/>
              </a:ext>
            </a:extLst>
          </p:cNvPr>
          <p:cNvSpPr txBox="1"/>
          <p:nvPr/>
        </p:nvSpPr>
        <p:spPr>
          <a:xfrm>
            <a:off x="9462109" y="3454540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[0.2,0.2]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9B96F04-F44A-4C59-BFB2-84E6F2E6F926}"/>
              </a:ext>
            </a:extLst>
          </p:cNvPr>
          <p:cNvSpPr txBox="1"/>
          <p:nvPr/>
        </p:nvSpPr>
        <p:spPr>
          <a:xfrm>
            <a:off x="9462109" y="4284566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[0.8,0.8]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87A8580-B012-46E6-8CE5-96F73E6D7BA3}"/>
              </a:ext>
            </a:extLst>
          </p:cNvPr>
          <p:cNvSpPr txBox="1"/>
          <p:nvPr/>
        </p:nvSpPr>
        <p:spPr>
          <a:xfrm>
            <a:off x="9462109" y="5109188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[0.8,0.2]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8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EB4E03-0748-4191-8840-58D2B4253542}"/>
              </a:ext>
            </a:extLst>
          </p:cNvPr>
          <p:cNvSpPr/>
          <p:nvPr/>
        </p:nvSpPr>
        <p:spPr>
          <a:xfrm>
            <a:off x="834070" y="4773648"/>
            <a:ext cx="10523859" cy="1687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data is not scaled, deep learning algorithms that compute the distance between the features are biased towards numerically larger values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scaling helps deep learning algorithms train and converge faster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E22DBE6-9F00-4369-8083-9072A1D94941}"/>
              </a:ext>
            </a:extLst>
          </p:cNvPr>
          <p:cNvSpPr/>
          <p:nvPr/>
        </p:nvSpPr>
        <p:spPr>
          <a:xfrm>
            <a:off x="1321108" y="1240370"/>
            <a:ext cx="3492193" cy="104517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(Min-Max Scaling)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28FA080-A269-402B-8401-0B227542FAAF}"/>
              </a:ext>
            </a:extLst>
          </p:cNvPr>
          <p:cNvSpPr/>
          <p:nvPr/>
        </p:nvSpPr>
        <p:spPr>
          <a:xfrm>
            <a:off x="6716238" y="1240370"/>
            <a:ext cx="4753925" cy="104517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</a:t>
            </a:r>
          </a:p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(Z-Score Normalization)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1E1C29F-D686-4227-81F9-497479331B1C}"/>
                  </a:ext>
                </a:extLst>
              </p:cNvPr>
              <p:cNvSpPr txBox="1"/>
              <p:nvPr/>
            </p:nvSpPr>
            <p:spPr>
              <a:xfrm>
                <a:off x="1487582" y="3066936"/>
                <a:ext cx="2804678" cy="75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1E1C29F-D686-4227-81F9-497479331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582" y="3066936"/>
                <a:ext cx="2804678" cy="753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9CA3700-9A71-4793-A918-AE66181FC560}"/>
                  </a:ext>
                </a:extLst>
              </p:cNvPr>
              <p:cNvSpPr txBox="1"/>
              <p:nvPr/>
            </p:nvSpPr>
            <p:spPr>
              <a:xfrm>
                <a:off x="7345061" y="3066935"/>
                <a:ext cx="3496278" cy="75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𝑠𝑡𝑎𝑛𝑑𝑎𝑟𝑑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𝑑𝑒𝑣𝑖𝑎𝑡𝑖𝑜𝑛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9CA3700-9A71-4793-A918-AE66181FC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061" y="3066935"/>
                <a:ext cx="3496278" cy="753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195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 and Standardization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AAB59B0-5088-4646-A6BB-515047123C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7800" y="1532466"/>
          <a:ext cx="11836400" cy="4323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8200">
                  <a:extLst>
                    <a:ext uri="{9D8B030D-6E8A-4147-A177-3AD203B41FA5}">
                      <a16:colId xmlns:a16="http://schemas.microsoft.com/office/drawing/2014/main" val="1672891598"/>
                    </a:ext>
                  </a:extLst>
                </a:gridCol>
                <a:gridCol w="5918200">
                  <a:extLst>
                    <a:ext uri="{9D8B030D-6E8A-4147-A177-3AD203B41FA5}">
                      <a16:colId xmlns:a16="http://schemas.microsoft.com/office/drawing/2014/main" val="585868598"/>
                    </a:ext>
                  </a:extLst>
                </a:gridCol>
              </a:tblGrid>
              <a:tr h="635125">
                <a:tc>
                  <a:txBody>
                    <a:bodyPr/>
                    <a:lstStyle/>
                    <a:p>
                      <a:pPr algn="ctr" fontAlgn="base"/>
                      <a:r>
                        <a:rPr kumimoji="1" lang="en-US" altLang="zh-TW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Normalization</a:t>
                      </a:r>
                      <a:endParaRPr lang="en-US" sz="2400" b="1" cap="all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494" marR="42494" marT="42494" marB="4249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kumimoji="1" lang="en-US" altLang="zh-TW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Standardization</a:t>
                      </a:r>
                      <a:endParaRPr lang="en-US" sz="2400" b="1" cap="all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494" marR="42494" marT="42494" marB="42494" anchor="ctr"/>
                </a:tc>
                <a:extLst>
                  <a:ext uri="{0D108BD9-81ED-4DB2-BD59-A6C34878D82A}">
                    <a16:rowId xmlns:a16="http://schemas.microsoft.com/office/drawing/2014/main" val="3703473331"/>
                  </a:ext>
                </a:extLst>
              </a:tr>
              <a:tr h="6351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 and maximum value of features are used for scaling</a:t>
                      </a:r>
                    </a:p>
                  </a:txBody>
                  <a:tcPr marL="74364" marR="74364" marT="37182" marB="3718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and standard deviation is used for scaling.</a:t>
                      </a:r>
                    </a:p>
                  </a:txBody>
                  <a:tcPr marL="74364" marR="74364" marT="37182" marB="37182" anchor="ctr"/>
                </a:tc>
                <a:extLst>
                  <a:ext uri="{0D108BD9-81ED-4DB2-BD59-A6C34878D82A}">
                    <a16:rowId xmlns:a16="http://schemas.microsoft.com/office/drawing/2014/main" val="1606983323"/>
                  </a:ext>
                </a:extLst>
              </a:tr>
              <a:tr h="6351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used when features are of different scales.</a:t>
                      </a:r>
                    </a:p>
                  </a:txBody>
                  <a:tcPr marL="74364" marR="74364" marT="37182" marB="3718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used when we want to ensure zero mean and unit standard deviation.</a:t>
                      </a:r>
                    </a:p>
                  </a:txBody>
                  <a:tcPr marL="74364" marR="74364" marT="37182" marB="37182" anchor="ctr"/>
                </a:tc>
                <a:extLst>
                  <a:ext uri="{0D108BD9-81ED-4DB2-BD59-A6C34878D82A}">
                    <a16:rowId xmlns:a16="http://schemas.microsoft.com/office/drawing/2014/main" val="2501834980"/>
                  </a:ext>
                </a:extLst>
              </a:tr>
              <a:tr h="6351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Scales values between [0, 1] or [-1, 1].</a:t>
                      </a:r>
                    </a:p>
                  </a:txBody>
                  <a:tcPr marL="74364" marR="74364" marT="37182" marB="3718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not bounded to a certain range.</a:t>
                      </a:r>
                    </a:p>
                  </a:txBody>
                  <a:tcPr marL="74364" marR="74364" marT="37182" marB="37182" anchor="ctr"/>
                </a:tc>
                <a:extLst>
                  <a:ext uri="{0D108BD9-81ED-4DB2-BD59-A6C34878D82A}">
                    <a16:rowId xmlns:a16="http://schemas.microsoft.com/office/drawing/2014/main" val="2410143900"/>
                  </a:ext>
                </a:extLst>
              </a:tr>
              <a:tr h="63512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really affected by outliers.</a:t>
                      </a:r>
                    </a:p>
                  </a:txBody>
                  <a:tcPr marL="74364" marR="74364" marT="37182" marB="3718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is much less affected by outliers.</a:t>
                      </a:r>
                    </a:p>
                  </a:txBody>
                  <a:tcPr marL="74364" marR="74364" marT="37182" marB="37182" anchor="ctr"/>
                </a:tc>
                <a:extLst>
                  <a:ext uri="{0D108BD9-81ED-4DB2-BD59-A6C34878D82A}">
                    <a16:rowId xmlns:a16="http://schemas.microsoft.com/office/drawing/2014/main" val="3422152671"/>
                  </a:ext>
                </a:extLst>
              </a:tr>
              <a:tr h="64938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-Learn provides a transformer called MinMaxScaler for Normalization.</a:t>
                      </a:r>
                    </a:p>
                  </a:txBody>
                  <a:tcPr marL="74364" marR="74364" marT="37182" marB="37182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-Learn provides a transformer called </a:t>
                      </a:r>
                      <a:r>
                        <a:rPr lang="en-US" sz="2400" b="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StandardScaler</a:t>
                      </a:r>
                      <a:r>
                        <a:rPr lang="en-US" sz="2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for standardization.</a:t>
                      </a:r>
                    </a:p>
                  </a:txBody>
                  <a:tcPr marL="74364" marR="74364" marT="37182" marB="37182" anchor="ctr"/>
                </a:tc>
                <a:extLst>
                  <a:ext uri="{0D108BD9-81ED-4DB2-BD59-A6C34878D82A}">
                    <a16:rowId xmlns:a16="http://schemas.microsoft.com/office/drawing/2014/main" val="2486720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54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84E56D2-9F9F-134C-AAED-2189AA608A4C}"/>
              </a:ext>
            </a:extLst>
          </p:cNvPr>
          <p:cNvSpPr/>
          <p:nvPr/>
        </p:nvSpPr>
        <p:spPr>
          <a:xfrm>
            <a:off x="1478948" y="2731474"/>
            <a:ext cx="789708" cy="62723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7847DF2-D2AE-ED4D-B140-BECBE584C45A}"/>
              </a:ext>
            </a:extLst>
          </p:cNvPr>
          <p:cNvSpPr/>
          <p:nvPr/>
        </p:nvSpPr>
        <p:spPr>
          <a:xfrm>
            <a:off x="1448343" y="3728668"/>
            <a:ext cx="789708" cy="62723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1F5548C-8EC5-BB48-A5D8-314C246F1176}"/>
              </a:ext>
            </a:extLst>
          </p:cNvPr>
          <p:cNvSpPr/>
          <p:nvPr/>
        </p:nvSpPr>
        <p:spPr>
          <a:xfrm>
            <a:off x="1448343" y="4725863"/>
            <a:ext cx="789708" cy="62723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E666C97-A84D-1944-9F0B-2D1A2DE3698B}"/>
              </a:ext>
            </a:extLst>
          </p:cNvPr>
          <p:cNvSpPr/>
          <p:nvPr/>
        </p:nvSpPr>
        <p:spPr>
          <a:xfrm>
            <a:off x="3894457" y="1824145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F2A287-4596-324E-B5FE-5C01F84D53FD}"/>
              </a:ext>
            </a:extLst>
          </p:cNvPr>
          <p:cNvSpPr/>
          <p:nvPr/>
        </p:nvSpPr>
        <p:spPr>
          <a:xfrm>
            <a:off x="3863852" y="2821339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BCEA895-DDF4-B047-92BC-2CAAC43DBDE9}"/>
              </a:ext>
            </a:extLst>
          </p:cNvPr>
          <p:cNvSpPr/>
          <p:nvPr/>
        </p:nvSpPr>
        <p:spPr>
          <a:xfrm>
            <a:off x="3863852" y="4513223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9259CE9-DF69-BA42-9AC4-1F457F2104B0}"/>
              </a:ext>
            </a:extLst>
          </p:cNvPr>
          <p:cNvSpPr/>
          <p:nvPr/>
        </p:nvSpPr>
        <p:spPr>
          <a:xfrm>
            <a:off x="3863852" y="5510418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107D3F1-A7D7-1843-A01C-AC8759B55FBF}"/>
              </a:ext>
            </a:extLst>
          </p:cNvPr>
          <p:cNvSpPr/>
          <p:nvPr/>
        </p:nvSpPr>
        <p:spPr>
          <a:xfrm>
            <a:off x="10147466" y="3415053"/>
            <a:ext cx="789708" cy="627231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50B9D73-99D5-EA4D-ACDF-E66919C1FF4F}"/>
              </a:ext>
            </a:extLst>
          </p:cNvPr>
          <p:cNvSpPr/>
          <p:nvPr/>
        </p:nvSpPr>
        <p:spPr>
          <a:xfrm>
            <a:off x="10147466" y="4412248"/>
            <a:ext cx="789708" cy="627231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4E0C21C-F371-AE48-9ED2-691659311F11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2268657" y="2137760"/>
            <a:ext cx="1625799" cy="907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FEBBF766-10ED-824D-AEF7-EF23A0F5F0B9}"/>
              </a:ext>
            </a:extLst>
          </p:cNvPr>
          <p:cNvSpPr/>
          <p:nvPr/>
        </p:nvSpPr>
        <p:spPr>
          <a:xfrm>
            <a:off x="7532861" y="1824145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54E8339-2734-4848-9670-833B82EB0290}"/>
              </a:ext>
            </a:extLst>
          </p:cNvPr>
          <p:cNvSpPr/>
          <p:nvPr/>
        </p:nvSpPr>
        <p:spPr>
          <a:xfrm>
            <a:off x="7502255" y="2821339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496E7C3E-AC4F-5541-A9F7-A9DC4E3C1D78}"/>
              </a:ext>
            </a:extLst>
          </p:cNvPr>
          <p:cNvSpPr/>
          <p:nvPr/>
        </p:nvSpPr>
        <p:spPr>
          <a:xfrm>
            <a:off x="7502255" y="4513223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4F54DFB3-06FA-1249-B526-3234DDEC9033}"/>
              </a:ext>
            </a:extLst>
          </p:cNvPr>
          <p:cNvSpPr/>
          <p:nvPr/>
        </p:nvSpPr>
        <p:spPr>
          <a:xfrm>
            <a:off x="7502255" y="5510418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546204A-0F75-1944-9AD0-335FADF483B3}"/>
              </a:ext>
            </a:extLst>
          </p:cNvPr>
          <p:cNvSpPr/>
          <p:nvPr/>
        </p:nvSpPr>
        <p:spPr>
          <a:xfrm>
            <a:off x="4159993" y="362219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94E9665-D9D8-4D4F-9613-870997621A3E}"/>
              </a:ext>
            </a:extLst>
          </p:cNvPr>
          <p:cNvSpPr/>
          <p:nvPr/>
        </p:nvSpPr>
        <p:spPr>
          <a:xfrm>
            <a:off x="4159993" y="392486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60449DEE-78ED-D94C-8C14-B1074EEDF768}"/>
              </a:ext>
            </a:extLst>
          </p:cNvPr>
          <p:cNvSpPr/>
          <p:nvPr/>
        </p:nvSpPr>
        <p:spPr>
          <a:xfrm>
            <a:off x="4159993" y="4227538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81D38092-1642-564E-83DC-5E590160E0F0}"/>
              </a:ext>
            </a:extLst>
          </p:cNvPr>
          <p:cNvSpPr/>
          <p:nvPr/>
        </p:nvSpPr>
        <p:spPr>
          <a:xfrm>
            <a:off x="7805960" y="362219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AF4A4BCE-A180-CC4C-96B6-D02592403AAC}"/>
              </a:ext>
            </a:extLst>
          </p:cNvPr>
          <p:cNvSpPr/>
          <p:nvPr/>
        </p:nvSpPr>
        <p:spPr>
          <a:xfrm>
            <a:off x="7805960" y="392486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CFBCBBED-7D1E-E448-ABC6-34FED67530E1}"/>
              </a:ext>
            </a:extLst>
          </p:cNvPr>
          <p:cNvSpPr/>
          <p:nvPr/>
        </p:nvSpPr>
        <p:spPr>
          <a:xfrm>
            <a:off x="7805960" y="4227538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831AA79E-A2A3-E542-B7B3-B383DB3D1704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2268657" y="3045089"/>
            <a:ext cx="1595194" cy="898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11A8ADC7-EFBA-2642-A021-8C32B6E52DDD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268657" y="3045089"/>
            <a:ext cx="1595194" cy="1781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17C4BF0B-0229-8D41-AF9A-B2A1D4C484F9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268657" y="3045089"/>
            <a:ext cx="1595194" cy="2778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5BBC0AF7-1B14-2E4E-8112-D36A81415F9B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2238051" y="2137760"/>
            <a:ext cx="1656406" cy="190452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AA6339CE-67D4-1D47-A67E-A1E8AE296BE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238051" y="3134955"/>
            <a:ext cx="1625799" cy="907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2E997A16-714D-6E4F-899C-5256B14FE0B5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238051" y="4042284"/>
            <a:ext cx="1625799" cy="1781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22BEB7B-5B1A-8B4C-A902-FF3C4BDA99C8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238051" y="4042284"/>
            <a:ext cx="1625799" cy="784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43E3D9EA-8C71-3944-B2AE-F1886F0FB23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2238051" y="2137760"/>
            <a:ext cx="1656406" cy="2901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DD779811-5FC7-6C4D-B349-CF60D5FE651C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238051" y="4826839"/>
            <a:ext cx="1625799" cy="2126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E5252D09-4422-1745-9A4B-2479E607886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238051" y="5039479"/>
            <a:ext cx="1625799" cy="784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F6D0AA7-F122-9549-860E-71C65BC95046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238051" y="3134955"/>
            <a:ext cx="1625799" cy="190452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43054DE9-4835-5A49-B715-67D9F116D21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268657" y="3045089"/>
            <a:ext cx="1599741" cy="1004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706FE1FE-7DFA-CA4A-A5A8-2CC3DA364A93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238051" y="4042284"/>
            <a:ext cx="1625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B4480DCE-C411-9B45-BCD0-AA22D071095B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2238051" y="4010451"/>
            <a:ext cx="1613064" cy="10290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箭頭接點 110">
            <a:extLst>
              <a:ext uri="{FF2B5EF4-FFF2-40B4-BE49-F238E27FC236}">
                <a16:creationId xmlns:a16="http://schemas.microsoft.com/office/drawing/2014/main" id="{18B3E6FA-334F-1C47-AA82-30DAAAE81458}"/>
              </a:ext>
            </a:extLst>
          </p:cNvPr>
          <p:cNvCxnSpPr>
            <a:cxnSpLocks/>
            <a:stCxn id="37" idx="6"/>
            <a:endCxn id="12" idx="2"/>
          </p:cNvCxnSpPr>
          <p:nvPr/>
        </p:nvCxnSpPr>
        <p:spPr>
          <a:xfrm>
            <a:off x="8322569" y="2137760"/>
            <a:ext cx="1824896" cy="1590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箭頭接點 113">
            <a:extLst>
              <a:ext uri="{FF2B5EF4-FFF2-40B4-BE49-F238E27FC236}">
                <a16:creationId xmlns:a16="http://schemas.microsoft.com/office/drawing/2014/main" id="{AB3EBC11-9F6B-4C48-B9D0-C39664B70945}"/>
              </a:ext>
            </a:extLst>
          </p:cNvPr>
          <p:cNvCxnSpPr>
            <a:cxnSpLocks/>
            <a:stCxn id="37" idx="6"/>
            <a:endCxn id="13" idx="2"/>
          </p:cNvCxnSpPr>
          <p:nvPr/>
        </p:nvCxnSpPr>
        <p:spPr>
          <a:xfrm>
            <a:off x="8322569" y="2137760"/>
            <a:ext cx="1824896" cy="2588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箭頭接點 116">
            <a:extLst>
              <a:ext uri="{FF2B5EF4-FFF2-40B4-BE49-F238E27FC236}">
                <a16:creationId xmlns:a16="http://schemas.microsoft.com/office/drawing/2014/main" id="{40F39A9A-6C17-F540-B243-7EB6296D29C7}"/>
              </a:ext>
            </a:extLst>
          </p:cNvPr>
          <p:cNvCxnSpPr>
            <a:cxnSpLocks/>
            <a:stCxn id="38" idx="6"/>
            <a:endCxn id="12" idx="2"/>
          </p:cNvCxnSpPr>
          <p:nvPr/>
        </p:nvCxnSpPr>
        <p:spPr>
          <a:xfrm>
            <a:off x="8291964" y="3134955"/>
            <a:ext cx="1855502" cy="5937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>
            <a:extLst>
              <a:ext uri="{FF2B5EF4-FFF2-40B4-BE49-F238E27FC236}">
                <a16:creationId xmlns:a16="http://schemas.microsoft.com/office/drawing/2014/main" id="{3D9D030A-C7B5-5E4F-BF79-80F5713DC283}"/>
              </a:ext>
            </a:extLst>
          </p:cNvPr>
          <p:cNvCxnSpPr>
            <a:cxnSpLocks/>
            <a:stCxn id="38" idx="6"/>
            <a:endCxn id="13" idx="2"/>
          </p:cNvCxnSpPr>
          <p:nvPr/>
        </p:nvCxnSpPr>
        <p:spPr>
          <a:xfrm>
            <a:off x="8291964" y="3134955"/>
            <a:ext cx="1855502" cy="1590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74761EED-96B8-B74F-B83C-5EE320722AE6}"/>
              </a:ext>
            </a:extLst>
          </p:cNvPr>
          <p:cNvCxnSpPr>
            <a:cxnSpLocks/>
            <a:stCxn id="40" idx="6"/>
            <a:endCxn id="12" idx="2"/>
          </p:cNvCxnSpPr>
          <p:nvPr/>
        </p:nvCxnSpPr>
        <p:spPr>
          <a:xfrm flipV="1">
            <a:off x="8291964" y="3728668"/>
            <a:ext cx="1855502" cy="1098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486268A9-5DCC-B54D-BD82-591EA78F47B6}"/>
              </a:ext>
            </a:extLst>
          </p:cNvPr>
          <p:cNvCxnSpPr>
            <a:cxnSpLocks/>
            <a:stCxn id="40" idx="6"/>
            <a:endCxn id="13" idx="2"/>
          </p:cNvCxnSpPr>
          <p:nvPr/>
        </p:nvCxnSpPr>
        <p:spPr>
          <a:xfrm flipV="1">
            <a:off x="8291964" y="4725863"/>
            <a:ext cx="1855502" cy="100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A88CFC97-0ECD-884A-8D7C-F50D823118E9}"/>
              </a:ext>
            </a:extLst>
          </p:cNvPr>
          <p:cNvCxnSpPr>
            <a:cxnSpLocks/>
            <a:stCxn id="41" idx="6"/>
            <a:endCxn id="12" idx="2"/>
          </p:cNvCxnSpPr>
          <p:nvPr/>
        </p:nvCxnSpPr>
        <p:spPr>
          <a:xfrm flipV="1">
            <a:off x="8291964" y="3728668"/>
            <a:ext cx="1855502" cy="209536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箭頭接點 129">
            <a:extLst>
              <a:ext uri="{FF2B5EF4-FFF2-40B4-BE49-F238E27FC236}">
                <a16:creationId xmlns:a16="http://schemas.microsoft.com/office/drawing/2014/main" id="{BFEE926B-9A97-AA43-B25E-3940E79C84EA}"/>
              </a:ext>
            </a:extLst>
          </p:cNvPr>
          <p:cNvCxnSpPr>
            <a:cxnSpLocks/>
            <a:stCxn id="41" idx="6"/>
            <a:endCxn id="13" idx="2"/>
          </p:cNvCxnSpPr>
          <p:nvPr/>
        </p:nvCxnSpPr>
        <p:spPr>
          <a:xfrm flipV="1">
            <a:off x="8291964" y="4725863"/>
            <a:ext cx="1855502" cy="1098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>
            <a:extLst>
              <a:ext uri="{FF2B5EF4-FFF2-40B4-BE49-F238E27FC236}">
                <a16:creationId xmlns:a16="http://schemas.microsoft.com/office/drawing/2014/main" id="{70D05F89-F68A-E543-B2B8-BD436EBB8C3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248622" y="3728668"/>
            <a:ext cx="1898843" cy="2994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箭頭接點 137">
            <a:extLst>
              <a:ext uri="{FF2B5EF4-FFF2-40B4-BE49-F238E27FC236}">
                <a16:creationId xmlns:a16="http://schemas.microsoft.com/office/drawing/2014/main" id="{FD10B4E7-C363-2046-8322-E004567889C4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8261357" y="4028159"/>
            <a:ext cx="1886108" cy="697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向右箭號 140">
            <a:extLst>
              <a:ext uri="{FF2B5EF4-FFF2-40B4-BE49-F238E27FC236}">
                <a16:creationId xmlns:a16="http://schemas.microsoft.com/office/drawing/2014/main" id="{D1CA6707-A1ED-5548-9EB1-6C283ECF68DF}"/>
              </a:ext>
            </a:extLst>
          </p:cNvPr>
          <p:cNvSpPr/>
          <p:nvPr/>
        </p:nvSpPr>
        <p:spPr>
          <a:xfrm>
            <a:off x="4995228" y="3158097"/>
            <a:ext cx="2226569" cy="80852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 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7405CE6-CB50-7448-B789-0373A0183D8D}"/>
              </a:ext>
            </a:extLst>
          </p:cNvPr>
          <p:cNvSpPr txBox="1"/>
          <p:nvPr/>
        </p:nvSpPr>
        <p:spPr>
          <a:xfrm>
            <a:off x="3613337" y="1127562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088A835-6A5B-6D4F-89EE-4F278D7D7A5A}"/>
              </a:ext>
            </a:extLst>
          </p:cNvPr>
          <p:cNvSpPr txBox="1"/>
          <p:nvPr/>
        </p:nvSpPr>
        <p:spPr>
          <a:xfrm>
            <a:off x="9876913" y="1127562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L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A4262B34-FCF3-E343-A572-112EC5CF21CD}"/>
              </a:ext>
            </a:extLst>
          </p:cNvPr>
          <p:cNvSpPr txBox="1"/>
          <p:nvPr/>
        </p:nvSpPr>
        <p:spPr>
          <a:xfrm>
            <a:off x="7112427" y="1125323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L-1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3BA8EDFD-25FD-4522-84F0-5E4B1AB5FE87}"/>
              </a:ext>
            </a:extLst>
          </p:cNvPr>
          <p:cNvSpPr/>
          <p:nvPr/>
        </p:nvSpPr>
        <p:spPr>
          <a:xfrm>
            <a:off x="5284489" y="1397942"/>
            <a:ext cx="1656406" cy="17370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13DC3735-FC9A-4B3F-8205-8B81331D9F8C}"/>
              </a:ext>
            </a:extLst>
          </p:cNvPr>
          <p:cNvCxnSpPr>
            <a:cxnSpLocks/>
            <a:stCxn id="94" idx="0"/>
            <a:endCxn id="94" idx="4"/>
          </p:cNvCxnSpPr>
          <p:nvPr/>
        </p:nvCxnSpPr>
        <p:spPr>
          <a:xfrm>
            <a:off x="6112692" y="1397942"/>
            <a:ext cx="0" cy="173701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013BCA87-B319-4C40-84E2-7A3DCE6CAAEB}"/>
                  </a:ext>
                </a:extLst>
              </p:cNvPr>
              <p:cNvSpPr txBox="1"/>
              <p:nvPr/>
            </p:nvSpPr>
            <p:spPr>
              <a:xfrm>
                <a:off x="5089423" y="1709752"/>
                <a:ext cx="1338255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013BCA87-B319-4C40-84E2-7A3DCE6CA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423" y="1709752"/>
                <a:ext cx="133825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F146ED31-131A-4079-BF0F-8E87C883E843}"/>
                  </a:ext>
                </a:extLst>
              </p:cNvPr>
              <p:cNvSpPr/>
              <p:nvPr/>
            </p:nvSpPr>
            <p:spPr>
              <a:xfrm>
                <a:off x="5895744" y="1375600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F146ED31-131A-4079-BF0F-8E87C883E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44" y="1375600"/>
                <a:ext cx="1242263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向右箭號 140">
            <a:extLst>
              <a:ext uri="{FF2B5EF4-FFF2-40B4-BE49-F238E27FC236}">
                <a16:creationId xmlns:a16="http://schemas.microsoft.com/office/drawing/2014/main" id="{D56E91FD-B19C-4726-BFFA-60861EDE126D}"/>
              </a:ext>
            </a:extLst>
          </p:cNvPr>
          <p:cNvSpPr/>
          <p:nvPr/>
        </p:nvSpPr>
        <p:spPr>
          <a:xfrm flipH="1">
            <a:off x="4995228" y="3916922"/>
            <a:ext cx="2226569" cy="80852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0AF8CA67-2455-4E3E-8C49-7E901A592083}"/>
                  </a:ext>
                </a:extLst>
              </p:cNvPr>
              <p:cNvSpPr/>
              <p:nvPr/>
            </p:nvSpPr>
            <p:spPr>
              <a:xfrm>
                <a:off x="5059470" y="4830099"/>
                <a:ext cx="2226250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0AF8CA67-2455-4E3E-8C49-7E901A592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70" y="4830099"/>
                <a:ext cx="222625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字方塊 99">
            <a:extLst>
              <a:ext uri="{FF2B5EF4-FFF2-40B4-BE49-F238E27FC236}">
                <a16:creationId xmlns:a16="http://schemas.microsoft.com/office/drawing/2014/main" id="{511671C9-0012-443C-8987-F2AEF8839DC7}"/>
              </a:ext>
            </a:extLst>
          </p:cNvPr>
          <p:cNvSpPr txBox="1"/>
          <p:nvPr/>
        </p:nvSpPr>
        <p:spPr>
          <a:xfrm>
            <a:off x="5432649" y="564536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kumimoji="1" lang="zh-TW" altLang="en-US" sz="28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4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94" grpId="0" animBg="1"/>
      <p:bldP spid="96" grpId="0"/>
      <p:bldP spid="97" grpId="0"/>
      <p:bldP spid="98" grpId="0" animBg="1"/>
      <p:bldP spid="99" grpId="0"/>
      <p:bldP spid="10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E09DAE3-A2BE-8C42-A1BF-8822AB6FF58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Scale-Sensitive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FA66C14-67A9-1B4A-ADC4-DA8C4336D6E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9103" y="995428"/>
          <a:ext cx="114937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138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2719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73477660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444674865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9831193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963330858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1020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803164689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56801544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25269666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36147963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62558329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攻擊距離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魔力回復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移動速度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物理攻擊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魔法防禦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厄薩斯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鬥士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阿璃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法師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阿卡莉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刺客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亞歷斯塔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阿姆姆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613.1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2CBE5D61-47DF-1046-A0BF-0CF0D8A10B21}"/>
              </a:ext>
            </a:extLst>
          </p:cNvPr>
          <p:cNvSpPr/>
          <p:nvPr/>
        </p:nvSpPr>
        <p:spPr>
          <a:xfrm>
            <a:off x="2225968" y="3437086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383644C-2083-CF49-B665-6FD544994E38}"/>
              </a:ext>
            </a:extLst>
          </p:cNvPr>
          <p:cNvSpPr/>
          <p:nvPr/>
        </p:nvSpPr>
        <p:spPr>
          <a:xfrm>
            <a:off x="2201280" y="5951628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DF93AAE-892C-5247-AAAC-4619240E04EC}"/>
              </a:ext>
            </a:extLst>
          </p:cNvPr>
          <p:cNvSpPr/>
          <p:nvPr/>
        </p:nvSpPr>
        <p:spPr>
          <a:xfrm>
            <a:off x="4712422" y="3436788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66B2824-09FA-574D-BB29-00A0345F32AD}"/>
                  </a:ext>
                </a:extLst>
              </p:cNvPr>
              <p:cNvSpPr/>
              <p:nvPr/>
            </p:nvSpPr>
            <p:spPr>
              <a:xfrm>
                <a:off x="4687736" y="5951328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66B2824-09FA-574D-BB29-00A0345F3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736" y="5951328"/>
                <a:ext cx="637033" cy="6752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5A54BE2-14C1-694B-B8E1-057C1A2B6628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863001" y="3774411"/>
            <a:ext cx="1849421" cy="298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23152E9-0020-BE4A-8DD3-410DFAC78E17}"/>
              </a:ext>
            </a:extLst>
          </p:cNvPr>
          <p:cNvCxnSpPr>
            <a:cxnSpLocks/>
            <a:stCxn id="9" idx="6"/>
            <a:endCxn id="44" idx="2"/>
          </p:cNvCxnSpPr>
          <p:nvPr/>
        </p:nvCxnSpPr>
        <p:spPr>
          <a:xfrm>
            <a:off x="2863001" y="3774709"/>
            <a:ext cx="2055274" cy="905827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4D42AC1-10A3-524A-8079-FCE4EEF8766C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2863001" y="3774709"/>
            <a:ext cx="1824735" cy="2514242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2CD975F8-F8A9-334B-A7BF-4C91CFCE200D}"/>
              </a:ext>
            </a:extLst>
          </p:cNvPr>
          <p:cNvCxnSpPr>
            <a:cxnSpLocks/>
            <a:stCxn id="42" idx="6"/>
            <a:endCxn id="12" idx="2"/>
          </p:cNvCxnSpPr>
          <p:nvPr/>
        </p:nvCxnSpPr>
        <p:spPr>
          <a:xfrm>
            <a:off x="2594570" y="5030494"/>
            <a:ext cx="2093166" cy="1258457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9463A01-BB00-D247-A4EA-45D455C54C8C}"/>
              </a:ext>
            </a:extLst>
          </p:cNvPr>
          <p:cNvCxnSpPr>
            <a:cxnSpLocks/>
            <a:stCxn id="42" idx="6"/>
            <a:endCxn id="11" idx="2"/>
          </p:cNvCxnSpPr>
          <p:nvPr/>
        </p:nvCxnSpPr>
        <p:spPr>
          <a:xfrm flipV="1">
            <a:off x="2594570" y="3774411"/>
            <a:ext cx="2117852" cy="125608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3BFAC1E6-97D0-2341-8F11-FD2D302ABC52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>
            <a:off x="2594570" y="5030494"/>
            <a:ext cx="2319379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9D5BDF6D-860B-F54B-BC94-5147C9CBFCBF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838313" y="3774411"/>
            <a:ext cx="1874109" cy="25148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7E69D003-6959-544F-80B7-07F91304B0D6}"/>
              </a:ext>
            </a:extLst>
          </p:cNvPr>
          <p:cNvCxnSpPr>
            <a:cxnSpLocks/>
            <a:stCxn id="10" idx="6"/>
            <a:endCxn id="44" idx="2"/>
          </p:cNvCxnSpPr>
          <p:nvPr/>
        </p:nvCxnSpPr>
        <p:spPr>
          <a:xfrm flipV="1">
            <a:off x="2838313" y="4680536"/>
            <a:ext cx="2079962" cy="16087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1DDE33DF-04AF-9545-AAB4-EFDEAFE86F0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838313" y="6288951"/>
            <a:ext cx="1849423" cy="3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4671E87A-BF5A-8D48-B5AC-FF333261C259}"/>
              </a:ext>
            </a:extLst>
          </p:cNvPr>
          <p:cNvSpPr/>
          <p:nvPr/>
        </p:nvSpPr>
        <p:spPr>
          <a:xfrm>
            <a:off x="2437504" y="424795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61A16D84-EC51-EC43-B6EF-466D2D5F126E}"/>
              </a:ext>
            </a:extLst>
          </p:cNvPr>
          <p:cNvSpPr/>
          <p:nvPr/>
        </p:nvSpPr>
        <p:spPr>
          <a:xfrm>
            <a:off x="4915504" y="424795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364ACA14-4650-074A-8407-85229FF5F742}"/>
              </a:ext>
            </a:extLst>
          </p:cNvPr>
          <p:cNvSpPr/>
          <p:nvPr/>
        </p:nvSpPr>
        <p:spPr>
          <a:xfrm>
            <a:off x="2443645" y="460213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F1173231-89B6-B345-BD72-2286B8DBCB18}"/>
              </a:ext>
            </a:extLst>
          </p:cNvPr>
          <p:cNvSpPr/>
          <p:nvPr/>
        </p:nvSpPr>
        <p:spPr>
          <a:xfrm>
            <a:off x="2439319" y="495209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3DA953C5-6B42-364F-A6EC-A22F94B3F965}"/>
              </a:ext>
            </a:extLst>
          </p:cNvPr>
          <p:cNvSpPr/>
          <p:nvPr/>
        </p:nvSpPr>
        <p:spPr>
          <a:xfrm>
            <a:off x="2438979" y="530626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1B7E0D4E-7754-BA43-BCCF-2D4B73D436F9}"/>
              </a:ext>
            </a:extLst>
          </p:cNvPr>
          <p:cNvSpPr/>
          <p:nvPr/>
        </p:nvSpPr>
        <p:spPr>
          <a:xfrm>
            <a:off x="4918275" y="460213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29953E4-EBCC-B440-BD2F-F4F2E4AD0B75}"/>
              </a:ext>
            </a:extLst>
          </p:cNvPr>
          <p:cNvSpPr/>
          <p:nvPr/>
        </p:nvSpPr>
        <p:spPr>
          <a:xfrm>
            <a:off x="4913949" y="495209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E4A8922-56ED-0C48-B26D-ACD14797B775}"/>
              </a:ext>
            </a:extLst>
          </p:cNvPr>
          <p:cNvSpPr/>
          <p:nvPr/>
        </p:nvSpPr>
        <p:spPr>
          <a:xfrm>
            <a:off x="4913609" y="530626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33821462-61B3-7647-8C74-707ED6A3B490}"/>
              </a:ext>
            </a:extLst>
          </p:cNvPr>
          <p:cNvSpPr/>
          <p:nvPr/>
        </p:nvSpPr>
        <p:spPr>
          <a:xfrm>
            <a:off x="2440874" y="565466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896EF599-55F5-9D45-B524-C061C33E4A90}"/>
              </a:ext>
            </a:extLst>
          </p:cNvPr>
          <p:cNvSpPr/>
          <p:nvPr/>
        </p:nvSpPr>
        <p:spPr>
          <a:xfrm>
            <a:off x="4915504" y="565466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箭頭接點 87">
            <a:extLst>
              <a:ext uri="{FF2B5EF4-FFF2-40B4-BE49-F238E27FC236}">
                <a16:creationId xmlns:a16="http://schemas.microsoft.com/office/drawing/2014/main" id="{76A37373-B46E-AA44-8AD0-E7AB3FC25D95}"/>
              </a:ext>
            </a:extLst>
          </p:cNvPr>
          <p:cNvCxnSpPr>
            <a:cxnSpLocks/>
          </p:cNvCxnSpPr>
          <p:nvPr/>
        </p:nvCxnSpPr>
        <p:spPr>
          <a:xfrm>
            <a:off x="1404985" y="3774410"/>
            <a:ext cx="796295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88">
            <a:extLst>
              <a:ext uri="{FF2B5EF4-FFF2-40B4-BE49-F238E27FC236}">
                <a16:creationId xmlns:a16="http://schemas.microsoft.com/office/drawing/2014/main" id="{F0426C8A-5C6F-3446-BD01-02BD48172477}"/>
              </a:ext>
            </a:extLst>
          </p:cNvPr>
          <p:cNvCxnSpPr>
            <a:cxnSpLocks/>
          </p:cNvCxnSpPr>
          <p:nvPr/>
        </p:nvCxnSpPr>
        <p:spPr>
          <a:xfrm>
            <a:off x="1404985" y="6313026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2855980A-0935-5647-93E9-C2D97461C6D9}"/>
              </a:ext>
            </a:extLst>
          </p:cNvPr>
          <p:cNvSpPr/>
          <p:nvPr/>
        </p:nvSpPr>
        <p:spPr>
          <a:xfrm>
            <a:off x="491869" y="610428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dirty="0">
                <a:solidFill>
                  <a:srgbClr val="FF0000"/>
                </a:solidFill>
              </a:rPr>
              <a:t>生命</a:t>
            </a:r>
            <a:endParaRPr lang="zh-TW" altLang="en-US" dirty="0">
              <a:solidFill>
                <a:srgbClr val="FF0000"/>
              </a:solidFill>
              <a:latin typeface="新細明體" panose="02020500000000000000" pitchFamily="18" charset="-12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651FBFB-FB09-2147-8C2F-97E37047C9E8}"/>
              </a:ext>
            </a:extLst>
          </p:cNvPr>
          <p:cNvSpPr/>
          <p:nvPr/>
        </p:nvSpPr>
        <p:spPr>
          <a:xfrm>
            <a:off x="261037" y="35897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dirty="0">
                <a:solidFill>
                  <a:srgbClr val="0000FF"/>
                </a:solidFill>
              </a:rPr>
              <a:t>魔力回復</a:t>
            </a:r>
            <a:endParaRPr lang="zh-TW" altLang="en-US" dirty="0">
              <a:solidFill>
                <a:srgbClr val="0000FF"/>
              </a:solidFill>
              <a:latin typeface="新細明體" panose="02020500000000000000" pitchFamily="18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838F7CC-B0AF-E744-B60A-74A6F47473F1}"/>
              </a:ext>
            </a:extLst>
          </p:cNvPr>
          <p:cNvSpPr/>
          <p:nvPr/>
        </p:nvSpPr>
        <p:spPr>
          <a:xfrm>
            <a:off x="5648116" y="995425"/>
            <a:ext cx="895767" cy="22250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8DE37D6-574B-C243-8D24-9888EAF233B5}"/>
              </a:ext>
            </a:extLst>
          </p:cNvPr>
          <p:cNvSpPr/>
          <p:nvPr/>
        </p:nvSpPr>
        <p:spPr>
          <a:xfrm>
            <a:off x="2998630" y="995425"/>
            <a:ext cx="895767" cy="2225039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2E14265B-6DB7-C443-98DC-FDB3BFED9E0C}"/>
                  </a:ext>
                </a:extLst>
              </p:cNvPr>
              <p:cNvSpPr/>
              <p:nvPr/>
            </p:nvSpPr>
            <p:spPr>
              <a:xfrm>
                <a:off x="6095999" y="3732086"/>
                <a:ext cx="2167838" cy="870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zh-TW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kumimoji="1" lang="en-US" altLang="zh-TW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kumimoji="1" lang="en-US" altLang="zh-TW" i="1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baseline="-25000" dirty="0">
                              <a:solidFill>
                                <a:srgbClr val="FF33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TW" i="1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kumimoji="1" lang="en-US" altLang="zh-TW" baseline="-25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2E14265B-6DB7-C443-98DC-FDB3BFED9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732086"/>
                <a:ext cx="2167838" cy="870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A5ED1E7-B573-5F42-8D94-4C70B23939F4}"/>
                  </a:ext>
                </a:extLst>
              </p:cNvPr>
              <p:cNvSpPr/>
              <p:nvPr/>
            </p:nvSpPr>
            <p:spPr>
              <a:xfrm>
                <a:off x="6071773" y="4797556"/>
                <a:ext cx="2226250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A5ED1E7-B573-5F42-8D94-4C70B2393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773" y="4797556"/>
                <a:ext cx="222625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圖片 84">
            <a:extLst>
              <a:ext uri="{FF2B5EF4-FFF2-40B4-BE49-F238E27FC236}">
                <a16:creationId xmlns:a16="http://schemas.microsoft.com/office/drawing/2014/main" id="{F3F69A64-4588-AB4D-B230-CA523A20B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56" y="3427893"/>
            <a:ext cx="3291705" cy="3198679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FF5CFF20-51E8-804A-99DE-8BF990AAE5D7}"/>
              </a:ext>
            </a:extLst>
          </p:cNvPr>
          <p:cNvSpPr/>
          <p:nvPr/>
        </p:nvSpPr>
        <p:spPr>
          <a:xfrm>
            <a:off x="9732586" y="6410116"/>
            <a:ext cx="1242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6CD39C0-C845-4624-AC19-F5759E99A254}"/>
              </a:ext>
            </a:extLst>
          </p:cNvPr>
          <p:cNvSpPr/>
          <p:nvPr/>
        </p:nvSpPr>
        <p:spPr>
          <a:xfrm>
            <a:off x="5712266" y="5795575"/>
            <a:ext cx="3233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生命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more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魔力回復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85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E09DAE3-A2BE-8C42-A1BF-8822AB6FF58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(Z-Score Normalization)</a:t>
            </a:r>
            <a:endParaRPr kumimoji="1" lang="zh-TW" altLang="en-US" sz="44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8A3E081-7AFC-440F-82E8-A098A5FEFE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9103" y="995428"/>
          <a:ext cx="114937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138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2719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73477660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444674865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9831193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963330858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1020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803164689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56801544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25269666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36147963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62558329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攻擊距離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魔力回復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移動速度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物理攻擊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魔法防禦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厄薩斯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-0.770363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-2.6834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-2.014848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-1.986775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0.221946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0.647642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-2.02169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1.149003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0.101302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1.182062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0.567308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鬥士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阿璃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1.137805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0.938836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0.836489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-0.482882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0.522647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-0.799014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-0.057272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-0.834984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-1.032971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-1.363209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-0.662524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法師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阿卡莉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-1.024786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-0.950273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-2.014848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-1.986775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0.973699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0.513692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0.794622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1.149003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0.490196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-1.050631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3.436917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刺客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亞歷斯塔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-1.024786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0.349573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0.836489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0.419453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2.627555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0.470828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1.065253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-0.834984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0.279545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2.075139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0.567308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阿姆姆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-1.024786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-0.196362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-0.232762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0.419453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-0.680157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1.534389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1.345884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-0.173655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-0.968156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0.437831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0.567308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4652B34-21F5-4D65-9BF6-63B2A16A3A48}"/>
              </a:ext>
            </a:extLst>
          </p:cNvPr>
          <p:cNvSpPr/>
          <p:nvPr/>
        </p:nvSpPr>
        <p:spPr>
          <a:xfrm>
            <a:off x="5648116" y="995425"/>
            <a:ext cx="895767" cy="22250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F9EF1E-811A-4EF0-AB1B-A96CFD529CA4}"/>
              </a:ext>
            </a:extLst>
          </p:cNvPr>
          <p:cNvSpPr/>
          <p:nvPr/>
        </p:nvSpPr>
        <p:spPr>
          <a:xfrm>
            <a:off x="2998630" y="995425"/>
            <a:ext cx="895767" cy="2225039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sp>
        <p:nvSpPr>
          <p:cNvPr id="13" name="向右箭號 154">
            <a:extLst>
              <a:ext uri="{FF2B5EF4-FFF2-40B4-BE49-F238E27FC236}">
                <a16:creationId xmlns:a16="http://schemas.microsoft.com/office/drawing/2014/main" id="{96F84CA2-D9E7-4430-92CB-72206C5169AD}"/>
              </a:ext>
            </a:extLst>
          </p:cNvPr>
          <p:cNvSpPr/>
          <p:nvPr/>
        </p:nvSpPr>
        <p:spPr>
          <a:xfrm>
            <a:off x="5071999" y="4997865"/>
            <a:ext cx="2048000" cy="8461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75D31D-240F-42F5-9133-018B6645EF4B}"/>
              </a:ext>
            </a:extLst>
          </p:cNvPr>
          <p:cNvSpPr/>
          <p:nvPr/>
        </p:nvSpPr>
        <p:spPr>
          <a:xfrm>
            <a:off x="4810859" y="4536196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ECE6FA6-2EAC-4BB7-A675-359F87025ED7}"/>
              </a:ext>
            </a:extLst>
          </p:cNvPr>
          <p:cNvGrpSpPr/>
          <p:nvPr/>
        </p:nvGrpSpPr>
        <p:grpSpPr>
          <a:xfrm>
            <a:off x="1155700" y="3427893"/>
            <a:ext cx="3291705" cy="3198679"/>
            <a:chOff x="1155700" y="3427893"/>
            <a:chExt cx="3291705" cy="31986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D8AD7FC-F8B2-473A-A64D-F43961ED6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700" y="3427893"/>
              <a:ext cx="3291705" cy="3198679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EF84E6F-D821-4336-B412-7B0215449248}"/>
                </a:ext>
              </a:extLst>
            </p:cNvPr>
            <p:cNvSpPr/>
            <p:nvPr/>
          </p:nvSpPr>
          <p:spPr>
            <a:xfrm>
              <a:off x="3594100" y="3799596"/>
              <a:ext cx="300298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1EF0909-5AD4-44C9-8CEE-21578CBAA34D}"/>
              </a:ext>
            </a:extLst>
          </p:cNvPr>
          <p:cNvGrpSpPr/>
          <p:nvPr/>
        </p:nvGrpSpPr>
        <p:grpSpPr>
          <a:xfrm>
            <a:off x="7777132" y="3407367"/>
            <a:ext cx="3291705" cy="3180997"/>
            <a:chOff x="7777132" y="3407367"/>
            <a:chExt cx="3291705" cy="318099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45B1166-7C6B-49C8-999D-5C54D612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7132" y="3407367"/>
              <a:ext cx="3291705" cy="3180997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05578D6-9457-4391-9CDF-0DFFF022F866}"/>
                </a:ext>
              </a:extLst>
            </p:cNvPr>
            <p:cNvSpPr/>
            <p:nvPr/>
          </p:nvSpPr>
          <p:spPr>
            <a:xfrm>
              <a:off x="10605580" y="3799596"/>
              <a:ext cx="300298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82B23E82-C8B0-9C48-9B08-A990D30D6F70}"/>
              </a:ext>
            </a:extLst>
          </p:cNvPr>
          <p:cNvSpPr/>
          <p:nvPr/>
        </p:nvSpPr>
        <p:spPr>
          <a:xfrm>
            <a:off x="8240391" y="6410116"/>
            <a:ext cx="23651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Data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F933DF-30CD-4308-B362-C41559381174}"/>
              </a:ext>
            </a:extLst>
          </p:cNvPr>
          <p:cNvSpPr/>
          <p:nvPr/>
        </p:nvSpPr>
        <p:spPr>
          <a:xfrm>
            <a:off x="2098474" y="6410116"/>
            <a:ext cx="1406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82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E09DAE3-A2BE-8C42-A1BF-8822AB6FF58A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Encoding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2D06C3-97D5-E241-85B2-4482F96F4141}"/>
              </a:ext>
            </a:extLst>
          </p:cNvPr>
          <p:cNvSpPr/>
          <p:nvPr/>
        </p:nvSpPr>
        <p:spPr>
          <a:xfrm>
            <a:off x="348272" y="1209162"/>
            <a:ext cx="11745523" cy="22198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Encoding: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of converting categories to numbers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-Integer Encoding (Label Encoding)</a:t>
            </a:r>
          </a:p>
          <a:p>
            <a:pPr>
              <a:lnSpc>
                <a:spcPct val="150000"/>
              </a:lnSpc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-One-hot Encoding</a:t>
            </a:r>
          </a:p>
        </p:txBody>
      </p:sp>
    </p:spTree>
    <p:extLst>
      <p:ext uri="{BB962C8B-B14F-4D97-AF65-F5344CB8AC3E}">
        <p14:creationId xmlns:p14="http://schemas.microsoft.com/office/powerpoint/2010/main" val="393313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C785110-2539-D44D-91B1-B25B7B2689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9103" y="995428"/>
          <a:ext cx="114937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138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2719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73477660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444674865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9831193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963330858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1020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803164689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56801544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25269666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36147963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62558329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名稱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攻擊距離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移動速度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物理攻擊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物理防禦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魔法防禦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類型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厄薩斯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175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580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32.1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鬥士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阿璃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550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418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20.9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法師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阿卡莉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200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95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62.4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刺客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亞歷斯塔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106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573.4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330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61.1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阿姆姆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84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613.1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335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53.4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5B1AFC93-B17C-9341-B693-E56FA3EECA6E}"/>
              </a:ext>
            </a:extLst>
          </p:cNvPr>
          <p:cNvSpPr/>
          <p:nvPr/>
        </p:nvSpPr>
        <p:spPr>
          <a:xfrm>
            <a:off x="10947130" y="995425"/>
            <a:ext cx="895767" cy="22250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492F74-C0AE-4842-892C-F905B245B5C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83035" y="4022298"/>
          <a:ext cx="642593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2965">
                  <a:extLst>
                    <a:ext uri="{9D8B030D-6E8A-4147-A177-3AD203B41FA5}">
                      <a16:colId xmlns:a16="http://schemas.microsoft.com/office/drawing/2014/main" val="2713687990"/>
                    </a:ext>
                  </a:extLst>
                </a:gridCol>
                <a:gridCol w="3212965">
                  <a:extLst>
                    <a:ext uri="{9D8B030D-6E8A-4147-A177-3AD203B41FA5}">
                      <a16:colId xmlns:a16="http://schemas.microsoft.com/office/drawing/2014/main" val="1268877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32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鬥士</a:t>
                      </a:r>
                      <a:endPara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45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法師</a:t>
                      </a:r>
                      <a:endParaRPr lang="zh-TW" alt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2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刺客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[3]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2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040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580C98A-DB28-427A-9975-252B09C419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9103" y="995428"/>
          <a:ext cx="114937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138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2719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73477660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444674865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9831193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963330858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1020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803164689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56801544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25269666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36147963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62558329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名稱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攻擊距離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魔力提升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生命提升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生命回復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移動速度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物理攻擊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物理防禦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魔法防禦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類型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厄薩斯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175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580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32.1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鬥士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阿璃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550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418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92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20.9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法師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阿卡莉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200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95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575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62.4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刺客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亞歷斯塔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106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573.4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8.5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330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61.1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44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坦克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</a:rPr>
                        <a:t>阿姆姆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287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0.5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84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613.1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335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53.4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</a:rPr>
                        <a:t>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37F6F7-B6E7-4B6D-A7F7-1D451D860006}"/>
              </a:ext>
            </a:extLst>
          </p:cNvPr>
          <p:cNvSpPr/>
          <p:nvPr/>
        </p:nvSpPr>
        <p:spPr>
          <a:xfrm>
            <a:off x="10947130" y="995425"/>
            <a:ext cx="895767" cy="22250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5542358-8125-4520-B9E2-CE693A0E86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94009" y="4073098"/>
          <a:ext cx="7003982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1991">
                  <a:extLst>
                    <a:ext uri="{9D8B030D-6E8A-4147-A177-3AD203B41FA5}">
                      <a16:colId xmlns:a16="http://schemas.microsoft.com/office/drawing/2014/main" val="2713687990"/>
                    </a:ext>
                  </a:extLst>
                </a:gridCol>
                <a:gridCol w="3501991">
                  <a:extLst>
                    <a:ext uri="{9D8B030D-6E8A-4147-A177-3AD203B41FA5}">
                      <a16:colId xmlns:a16="http://schemas.microsoft.com/office/drawing/2014/main" val="1268877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One-Hot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32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鬥士</a:t>
                      </a:r>
                      <a:endPara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[1 0 0 0]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45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法師</a:t>
                      </a:r>
                      <a:endParaRPr lang="zh-TW" altLang="en-US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1 0 0]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2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刺客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1 0]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0 1]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82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464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8B2AC53-6AC9-42BC-9D22-28457962AC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7671" y="1746913"/>
          <a:ext cx="11236658" cy="413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8329">
                  <a:extLst>
                    <a:ext uri="{9D8B030D-6E8A-4147-A177-3AD203B41FA5}">
                      <a16:colId xmlns:a16="http://schemas.microsoft.com/office/drawing/2014/main" val="87425469"/>
                    </a:ext>
                  </a:extLst>
                </a:gridCol>
                <a:gridCol w="5618329">
                  <a:extLst>
                    <a:ext uri="{9D8B030D-6E8A-4147-A177-3AD203B41FA5}">
                      <a16:colId xmlns:a16="http://schemas.microsoft.com/office/drawing/2014/main" val="3466302533"/>
                    </a:ext>
                  </a:extLst>
                </a:gridCol>
              </a:tblGrid>
              <a:tr h="10338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One-hot word vectors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Word Embeddings</a:t>
                      </a:r>
                      <a:endParaRPr kumimoji="1" lang="en" altLang="zh-CN" sz="3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868099"/>
                  </a:ext>
                </a:extLst>
              </a:tr>
              <a:tr h="10338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Sparse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8272"/>
                  </a:ext>
                </a:extLst>
              </a:tr>
              <a:tr h="10338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High-dimensional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Lower-dimensional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260388"/>
                  </a:ext>
                </a:extLst>
              </a:tr>
              <a:tr h="10338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Hardcoded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Learned from data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797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943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Right Encoding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6C9BA9E-0409-4BB2-BB7A-7B931A292D1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1800" y="1206500"/>
          <a:ext cx="11328400" cy="3300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200">
                  <a:extLst>
                    <a:ext uri="{9D8B030D-6E8A-4147-A177-3AD203B41FA5}">
                      <a16:colId xmlns:a16="http://schemas.microsoft.com/office/drawing/2014/main" val="1078481208"/>
                    </a:ext>
                  </a:extLst>
                </a:gridCol>
                <a:gridCol w="5664200">
                  <a:extLst>
                    <a:ext uri="{9D8B030D-6E8A-4147-A177-3AD203B41FA5}">
                      <a16:colId xmlns:a16="http://schemas.microsoft.com/office/drawing/2014/main" val="1616815130"/>
                    </a:ext>
                  </a:extLst>
                </a:gridCol>
              </a:tblGrid>
              <a:tr h="4535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 Encoding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One-Hot Encoding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721313"/>
                  </a:ext>
                </a:extLst>
              </a:tr>
              <a:tr h="1179286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categorical feature is ordinal (e.g. age)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categorical feature is not ordinal (e.g. name)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69012"/>
                  </a:ext>
                </a:extLst>
              </a:tr>
              <a:tr h="1542143"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categories is quite large as one-hot encoding can lead to high memory consumption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categorical features is less so one-hot encoding can be effectively applied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67266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5ED43983-BE5A-40A3-8B6C-2788E466FCBE}"/>
              </a:ext>
            </a:extLst>
          </p:cNvPr>
          <p:cNvSpPr/>
          <p:nvPr/>
        </p:nvSpPr>
        <p:spPr>
          <a:xfrm>
            <a:off x="342900" y="5114917"/>
            <a:ext cx="1511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蔡英文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韓國瑜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宋楚瑜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13AA15-28BB-4E33-8ED0-C175AC6750C5}"/>
              </a:ext>
            </a:extLst>
          </p:cNvPr>
          <p:cNvSpPr/>
          <p:nvPr/>
        </p:nvSpPr>
        <p:spPr>
          <a:xfrm>
            <a:off x="2819400" y="5299584"/>
            <a:ext cx="894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very high probability that the model captures the relationship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蔡英文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more similar to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韓國瑜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to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宋楚瑜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154">
            <a:extLst>
              <a:ext uri="{FF2B5EF4-FFF2-40B4-BE49-F238E27FC236}">
                <a16:creationId xmlns:a16="http://schemas.microsoft.com/office/drawing/2014/main" id="{126F7C63-160A-4B19-909A-976CD376B73B}"/>
              </a:ext>
            </a:extLst>
          </p:cNvPr>
          <p:cNvSpPr/>
          <p:nvPr/>
        </p:nvSpPr>
        <p:spPr>
          <a:xfrm>
            <a:off x="1900999" y="5299584"/>
            <a:ext cx="871601" cy="8461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4658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SMILES (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簡化分子線性輸入法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77E734-222D-4ED0-A4EE-A84998AE1E62}"/>
              </a:ext>
            </a:extLst>
          </p:cNvPr>
          <p:cNvSpPr/>
          <p:nvPr/>
        </p:nvSpPr>
        <p:spPr>
          <a:xfrm>
            <a:off x="469900" y="1004438"/>
            <a:ext cx="819150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Simplified </a:t>
            </a:r>
            <a:r>
              <a:rPr lang="en-US" altLang="zh-TW" sz="2400" b="1" dirty="0" err="1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Mmolecular</a:t>
            </a:r>
            <a:r>
              <a:rPr lang="en-US" altLang="zh-TW" sz="2400" b="1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-Input line-Entry System</a:t>
            </a:r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 (</a:t>
            </a:r>
            <a:r>
              <a:rPr lang="en-US" altLang="zh-TW" sz="2400" b="1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SMILES</a:t>
            </a:r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): A specification in the form of a line notation for describing the structure of </a:t>
            </a:r>
            <a:r>
              <a:rPr lang="en-US" altLang="zh-TW" sz="2400" dirty="0">
                <a:solidFill>
                  <a:srgbClr val="0B008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chemical species </a:t>
            </a:r>
            <a:r>
              <a:rPr lang="en-US" altLang="zh-TW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using short </a:t>
            </a: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ASCII strings</a:t>
            </a:r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endParaRPr lang="zh-TW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ãethaneãçåçæå°çµæ">
            <a:extLst>
              <a:ext uri="{FF2B5EF4-FFF2-40B4-BE49-F238E27FC236}">
                <a16:creationId xmlns:a16="http://schemas.microsoft.com/office/drawing/2014/main" id="{90172A35-CB80-4FB5-9900-096622CA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053" y="2738692"/>
            <a:ext cx="1736078" cy="13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3F6F1DA-D015-4053-B3C9-A2217FC4C54B}"/>
              </a:ext>
            </a:extLst>
          </p:cNvPr>
          <p:cNvSpPr/>
          <p:nvPr/>
        </p:nvSpPr>
        <p:spPr>
          <a:xfrm>
            <a:off x="4150997" y="3132057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4083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</a:t>
            </a:r>
          </a:p>
        </p:txBody>
      </p:sp>
      <p:pic>
        <p:nvPicPr>
          <p:cNvPr id="10" name="Picture 6" descr="Triethylamine â¥99.5%">
            <a:extLst>
              <a:ext uri="{FF2B5EF4-FFF2-40B4-BE49-F238E27FC236}">
                <a16:creationId xmlns:a16="http://schemas.microsoft.com/office/drawing/2014/main" id="{5EDCF244-3E0E-4E1D-BA9B-3EF954B71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729" y="2593012"/>
            <a:ext cx="2762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82B1AA0-C8F8-4722-B362-61742A6152DD}"/>
              </a:ext>
            </a:extLst>
          </p:cNvPr>
          <p:cNvSpPr/>
          <p:nvPr/>
        </p:nvSpPr>
        <p:spPr>
          <a:xfrm>
            <a:off x="8512356" y="3132057"/>
            <a:ext cx="2318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44083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CCN(CC)CC</a:t>
            </a:r>
          </a:p>
        </p:txBody>
      </p:sp>
      <p:pic>
        <p:nvPicPr>
          <p:cNvPr id="12" name="Picture 10" descr="Cyclohexane Chemical, Packaging: 5 L">
            <a:extLst>
              <a:ext uri="{FF2B5EF4-FFF2-40B4-BE49-F238E27FC236}">
                <a16:creationId xmlns:a16="http://schemas.microsoft.com/office/drawing/2014/main" id="{E1B340D6-B896-4457-B2F5-45BAD23B8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"/>
          <a:stretch/>
        </p:blipFill>
        <p:spPr bwMode="auto">
          <a:xfrm>
            <a:off x="1846064" y="4306741"/>
            <a:ext cx="2164057" cy="21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06A9D64-F476-4292-80C1-FD539F8C9CDA}"/>
              </a:ext>
            </a:extLst>
          </p:cNvPr>
          <p:cNvSpPr/>
          <p:nvPr/>
        </p:nvSpPr>
        <p:spPr>
          <a:xfrm>
            <a:off x="3932356" y="5204924"/>
            <a:ext cx="1976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4083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C1CCCCC1</a:t>
            </a:r>
          </a:p>
        </p:txBody>
      </p:sp>
      <p:pic>
        <p:nvPicPr>
          <p:cNvPr id="14" name="Picture 12" descr="benzene">
            <a:extLst>
              <a:ext uri="{FF2B5EF4-FFF2-40B4-BE49-F238E27FC236}">
                <a16:creationId xmlns:a16="http://schemas.microsoft.com/office/drawing/2014/main" id="{15802A35-04F6-4C08-863F-1EE46FA62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21" y="4127227"/>
            <a:ext cx="2043811" cy="234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B2AB922-366D-444D-A4A5-B5B2AD8E4902}"/>
              </a:ext>
            </a:extLst>
          </p:cNvPr>
          <p:cNvSpPr/>
          <p:nvPr/>
        </p:nvSpPr>
        <p:spPr>
          <a:xfrm>
            <a:off x="8923751" y="5204924"/>
            <a:ext cx="14959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44083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c1ccccc1</a:t>
            </a:r>
          </a:p>
        </p:txBody>
      </p:sp>
    </p:spTree>
    <p:extLst>
      <p:ext uri="{BB962C8B-B14F-4D97-AF65-F5344CB8AC3E}">
        <p14:creationId xmlns:p14="http://schemas.microsoft.com/office/powerpoint/2010/main" val="4011218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C84206-5AA9-4723-A62A-782B3FD6E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1" t="1178" r="22957" b="74709"/>
          <a:stretch/>
        </p:blipFill>
        <p:spPr>
          <a:xfrm>
            <a:off x="3855718" y="914400"/>
            <a:ext cx="3191257" cy="199339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48C9C26-CA3F-4E9C-A3BF-E93F851D0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94" t="59011" r="25871" b="16725"/>
          <a:stretch/>
        </p:blipFill>
        <p:spPr>
          <a:xfrm>
            <a:off x="3553966" y="2907792"/>
            <a:ext cx="3794760" cy="26334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D8CE26-5992-4141-BF8E-5C117DF90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2" t="89351" r="5172" b="2133"/>
          <a:stretch/>
        </p:blipFill>
        <p:spPr>
          <a:xfrm>
            <a:off x="2324114" y="5541264"/>
            <a:ext cx="7193054" cy="9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76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Representation for Machine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8E42C-2D54-4700-BF14-E71773B942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t="6326" r="12097" b="47287"/>
          <a:stretch/>
        </p:blipFill>
        <p:spPr>
          <a:xfrm>
            <a:off x="2683316" y="966292"/>
            <a:ext cx="6825368" cy="52608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EF2BE5D-1E56-4896-BBF0-09FEEFCB8C6C}"/>
              </a:ext>
            </a:extLst>
          </p:cNvPr>
          <p:cNvSpPr/>
          <p:nvPr/>
        </p:nvSpPr>
        <p:spPr>
          <a:xfrm>
            <a:off x="3934517" y="6384902"/>
            <a:ext cx="43229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TW" sz="1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Sanchez-Lengeling et al., Science 361, 360–365 (2018)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45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2" t="46666" r="58659" b="50407"/>
          <a:stretch/>
        </p:blipFill>
        <p:spPr>
          <a:xfrm>
            <a:off x="8954960" y="3688305"/>
            <a:ext cx="1951463" cy="47468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6" t="13187" r="16239" b="49952"/>
          <a:stretch/>
        </p:blipFill>
        <p:spPr>
          <a:xfrm>
            <a:off x="9491747" y="874418"/>
            <a:ext cx="1568393" cy="172106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136271B-ADF6-C54F-862B-0078F2BB3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9" t="84893" r="64576"/>
          <a:stretch/>
        </p:blipFill>
        <p:spPr>
          <a:xfrm>
            <a:off x="883062" y="1029777"/>
            <a:ext cx="878774" cy="97041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B783F43-12EC-CC4E-BF3A-B1AF31394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18" t="26890" b="54702"/>
          <a:stretch/>
        </p:blipFill>
        <p:spPr>
          <a:xfrm>
            <a:off x="111168" y="3957943"/>
            <a:ext cx="2422566" cy="64659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2557100-5A8E-FF49-BE9A-80B53D996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8" y="5129881"/>
            <a:ext cx="2422566" cy="895296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CF3B4A6B-D35A-964A-8F27-3A9E36C0D156}"/>
              </a:ext>
            </a:extLst>
          </p:cNvPr>
          <p:cNvSpPr/>
          <p:nvPr/>
        </p:nvSpPr>
        <p:spPr>
          <a:xfrm>
            <a:off x="3185244" y="124498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32535359-F7DD-8340-9744-077A724E4683}"/>
              </a:ext>
            </a:extLst>
          </p:cNvPr>
          <p:cNvSpPr/>
          <p:nvPr/>
        </p:nvSpPr>
        <p:spPr>
          <a:xfrm>
            <a:off x="3185244" y="2709069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E82322D8-23F5-514F-819A-1ED7C623338B}"/>
              </a:ext>
            </a:extLst>
          </p:cNvPr>
          <p:cNvSpPr/>
          <p:nvPr/>
        </p:nvSpPr>
        <p:spPr>
          <a:xfrm>
            <a:off x="3185244" y="4011241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70D900B6-1DDB-8345-A7AC-107F87C40CAC}"/>
              </a:ext>
            </a:extLst>
          </p:cNvPr>
          <p:cNvSpPr/>
          <p:nvPr/>
        </p:nvSpPr>
        <p:spPr>
          <a:xfrm>
            <a:off x="3185244" y="5313413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569E8287-8B0D-B741-8109-21151F09BF7A}"/>
              </a:ext>
            </a:extLst>
          </p:cNvPr>
          <p:cNvSpPr/>
          <p:nvPr/>
        </p:nvSpPr>
        <p:spPr>
          <a:xfrm>
            <a:off x="4828018" y="1244986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D109DEF5-DF01-7440-A48E-9D60717E3645}"/>
              </a:ext>
            </a:extLst>
          </p:cNvPr>
          <p:cNvSpPr/>
          <p:nvPr/>
        </p:nvSpPr>
        <p:spPr>
          <a:xfrm>
            <a:off x="4828018" y="531341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D407C34-6788-2B4F-9C01-B043283025A7}"/>
              </a:ext>
            </a:extLst>
          </p:cNvPr>
          <p:cNvSpPr/>
          <p:nvPr/>
        </p:nvSpPr>
        <p:spPr>
          <a:xfrm>
            <a:off x="6470792" y="1244986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F51B5D8-FC12-DC40-A6A1-037A4A918EDD}"/>
              </a:ext>
            </a:extLst>
          </p:cNvPr>
          <p:cNvSpPr/>
          <p:nvPr/>
        </p:nvSpPr>
        <p:spPr>
          <a:xfrm>
            <a:off x="6470792" y="531341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63E39D7-58FF-104B-8002-71A2A380A253}"/>
              </a:ext>
            </a:extLst>
          </p:cNvPr>
          <p:cNvSpPr/>
          <p:nvPr/>
        </p:nvSpPr>
        <p:spPr>
          <a:xfrm>
            <a:off x="7982876" y="3360155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9AD2431-E814-1F4A-9465-663EB9E4CB0A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>
            <a:off x="3725244" y="1514986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252A5FA6-060F-4544-8028-C6FB09FF65F8}"/>
              </a:ext>
            </a:extLst>
          </p:cNvPr>
          <p:cNvSpPr/>
          <p:nvPr/>
        </p:nvSpPr>
        <p:spPr>
          <a:xfrm>
            <a:off x="5003017" y="197995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BF7320A-00B8-BD42-801E-FE2B7F983D06}"/>
              </a:ext>
            </a:extLst>
          </p:cNvPr>
          <p:cNvSpPr/>
          <p:nvPr/>
        </p:nvSpPr>
        <p:spPr>
          <a:xfrm>
            <a:off x="5001118" y="222334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640CF6E-C9D6-A94B-B06A-AD6CCBC0B8D6}"/>
              </a:ext>
            </a:extLst>
          </p:cNvPr>
          <p:cNvSpPr/>
          <p:nvPr/>
        </p:nvSpPr>
        <p:spPr>
          <a:xfrm>
            <a:off x="5011540" y="246842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7798AA2-1C0C-514E-A910-0E2F6A590039}"/>
              </a:ext>
            </a:extLst>
          </p:cNvPr>
          <p:cNvSpPr/>
          <p:nvPr/>
        </p:nvSpPr>
        <p:spPr>
          <a:xfrm>
            <a:off x="5011540" y="271073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270D999-2D86-B145-A688-9808333A2D5B}"/>
              </a:ext>
            </a:extLst>
          </p:cNvPr>
          <p:cNvSpPr/>
          <p:nvPr/>
        </p:nvSpPr>
        <p:spPr>
          <a:xfrm>
            <a:off x="5013439" y="296051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8491EA45-B0AC-7A41-890F-57E253F34793}"/>
              </a:ext>
            </a:extLst>
          </p:cNvPr>
          <p:cNvSpPr/>
          <p:nvPr/>
        </p:nvSpPr>
        <p:spPr>
          <a:xfrm>
            <a:off x="5011540" y="320390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96BF7832-F5A8-D243-B483-1CBB9164A519}"/>
              </a:ext>
            </a:extLst>
          </p:cNvPr>
          <p:cNvSpPr/>
          <p:nvPr/>
        </p:nvSpPr>
        <p:spPr>
          <a:xfrm>
            <a:off x="5021961" y="344899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7E1452E-C8CF-7C45-B956-EF81686BCD84}"/>
              </a:ext>
            </a:extLst>
          </p:cNvPr>
          <p:cNvSpPr/>
          <p:nvPr/>
        </p:nvSpPr>
        <p:spPr>
          <a:xfrm>
            <a:off x="5021961" y="3691306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3F8DAA2-17DA-844F-A490-96A6F036DA3F}"/>
              </a:ext>
            </a:extLst>
          </p:cNvPr>
          <p:cNvSpPr/>
          <p:nvPr/>
        </p:nvSpPr>
        <p:spPr>
          <a:xfrm>
            <a:off x="5021961" y="3964603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4C49C618-7DB7-C74B-B37B-86291777AD92}"/>
              </a:ext>
            </a:extLst>
          </p:cNvPr>
          <p:cNvSpPr/>
          <p:nvPr/>
        </p:nvSpPr>
        <p:spPr>
          <a:xfrm>
            <a:off x="5020062" y="420799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F2FFDC31-E9F2-734A-940D-B4051F752989}"/>
              </a:ext>
            </a:extLst>
          </p:cNvPr>
          <p:cNvSpPr/>
          <p:nvPr/>
        </p:nvSpPr>
        <p:spPr>
          <a:xfrm>
            <a:off x="5021961" y="446200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ECBE5AE-E09C-034A-8862-54C85D4401A8}"/>
              </a:ext>
            </a:extLst>
          </p:cNvPr>
          <p:cNvSpPr/>
          <p:nvPr/>
        </p:nvSpPr>
        <p:spPr>
          <a:xfrm>
            <a:off x="5021961" y="470431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1A33451-9B20-1645-B026-F9280D425EBA}"/>
              </a:ext>
            </a:extLst>
          </p:cNvPr>
          <p:cNvSpPr/>
          <p:nvPr/>
        </p:nvSpPr>
        <p:spPr>
          <a:xfrm>
            <a:off x="5021961" y="497760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DF0AA742-E186-5E4B-8F51-AC70DA1B4FA9}"/>
              </a:ext>
            </a:extLst>
          </p:cNvPr>
          <p:cNvSpPr/>
          <p:nvPr/>
        </p:nvSpPr>
        <p:spPr>
          <a:xfrm>
            <a:off x="6610156" y="200297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778ECFE8-0F7A-7447-B718-E14D1F39911F}"/>
              </a:ext>
            </a:extLst>
          </p:cNvPr>
          <p:cNvSpPr/>
          <p:nvPr/>
        </p:nvSpPr>
        <p:spPr>
          <a:xfrm>
            <a:off x="6608257" y="224636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1D7A00E0-7F39-8841-9E4F-9AA9AB62F6CC}"/>
              </a:ext>
            </a:extLst>
          </p:cNvPr>
          <p:cNvSpPr/>
          <p:nvPr/>
        </p:nvSpPr>
        <p:spPr>
          <a:xfrm>
            <a:off x="6618679" y="249145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392475D7-87E4-2A41-85E0-E70422B8BF80}"/>
              </a:ext>
            </a:extLst>
          </p:cNvPr>
          <p:cNvSpPr/>
          <p:nvPr/>
        </p:nvSpPr>
        <p:spPr>
          <a:xfrm>
            <a:off x="6618679" y="273376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BDFDE34-6449-D54B-B4D6-4A172CD9ADEB}"/>
              </a:ext>
            </a:extLst>
          </p:cNvPr>
          <p:cNvSpPr/>
          <p:nvPr/>
        </p:nvSpPr>
        <p:spPr>
          <a:xfrm>
            <a:off x="6620578" y="298353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D44593C-B829-E44C-8E2B-F6960E907344}"/>
              </a:ext>
            </a:extLst>
          </p:cNvPr>
          <p:cNvSpPr/>
          <p:nvPr/>
        </p:nvSpPr>
        <p:spPr>
          <a:xfrm>
            <a:off x="6618679" y="322693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8628B1D-45B9-544C-9269-007A05A1F319}"/>
              </a:ext>
            </a:extLst>
          </p:cNvPr>
          <p:cNvSpPr/>
          <p:nvPr/>
        </p:nvSpPr>
        <p:spPr>
          <a:xfrm>
            <a:off x="6629100" y="347201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30D9F046-CD1C-694F-84E6-26B636DFDB50}"/>
              </a:ext>
            </a:extLst>
          </p:cNvPr>
          <p:cNvSpPr/>
          <p:nvPr/>
        </p:nvSpPr>
        <p:spPr>
          <a:xfrm>
            <a:off x="6629100" y="371432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F334881-2E3C-F441-AD78-D9CCEBE10550}"/>
              </a:ext>
            </a:extLst>
          </p:cNvPr>
          <p:cNvSpPr/>
          <p:nvPr/>
        </p:nvSpPr>
        <p:spPr>
          <a:xfrm>
            <a:off x="6629100" y="398762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D7C0049A-2A3F-D54F-A461-72E732F41226}"/>
              </a:ext>
            </a:extLst>
          </p:cNvPr>
          <p:cNvSpPr/>
          <p:nvPr/>
        </p:nvSpPr>
        <p:spPr>
          <a:xfrm>
            <a:off x="6627201" y="4231016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6C28C115-DBF2-344E-AFEB-195EF883185C}"/>
              </a:ext>
            </a:extLst>
          </p:cNvPr>
          <p:cNvSpPr/>
          <p:nvPr/>
        </p:nvSpPr>
        <p:spPr>
          <a:xfrm>
            <a:off x="6629100" y="4485023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7EB9D82A-8BBF-1447-A229-D08B44CCFBFE}"/>
              </a:ext>
            </a:extLst>
          </p:cNvPr>
          <p:cNvSpPr/>
          <p:nvPr/>
        </p:nvSpPr>
        <p:spPr>
          <a:xfrm>
            <a:off x="6629100" y="472733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C7CD0D64-B265-BD41-AF91-1C14C7CCA0D6}"/>
              </a:ext>
            </a:extLst>
          </p:cNvPr>
          <p:cNvSpPr/>
          <p:nvPr/>
        </p:nvSpPr>
        <p:spPr>
          <a:xfrm>
            <a:off x="6629100" y="500063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6E2B6769-56E1-5446-B538-2FAB13E2472E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3725244" y="1514986"/>
            <a:ext cx="1275874" cy="22179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1039F6DC-0304-CC4E-B87C-E8DA961EA45C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>
            <a:off x="3725244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DCA62EDE-868A-CB47-BA96-20722D52C643}"/>
              </a:ext>
            </a:extLst>
          </p:cNvPr>
          <p:cNvCxnSpPr>
            <a:cxnSpLocks/>
            <a:stCxn id="22" idx="6"/>
            <a:endCxn id="25" idx="2"/>
          </p:cNvCxnSpPr>
          <p:nvPr/>
        </p:nvCxnSpPr>
        <p:spPr>
          <a:xfrm flipV="1">
            <a:off x="3725244" y="1514986"/>
            <a:ext cx="1102774" cy="1464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EFA150CD-9B34-8A4C-AE3E-FC542C2A1572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3725244" y="2979069"/>
            <a:ext cx="1255031" cy="7352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D3F2CD8D-D457-0E48-B973-95E1F9471951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3725244" y="2979069"/>
            <a:ext cx="1102774" cy="26043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B7BF716-8366-BD41-BEBD-1F7695C9937E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3725244" y="1514986"/>
            <a:ext cx="1102774" cy="27662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915C446B-8ED1-E042-B0C1-2CFDF789B4F9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3725244" y="3668913"/>
            <a:ext cx="1273975" cy="6123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5EF0261E-E2E9-BD46-8D8C-E42E07520F4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3725244" y="4281241"/>
            <a:ext cx="1102774" cy="13021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57041BA5-7651-1F4B-A90A-1DB62788B419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3725244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0C9F404-C2EB-0240-B53F-15861949D1A9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3725244" y="3606517"/>
            <a:ext cx="1253979" cy="197689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A47CDD5B-79E4-4D40-B5C4-A0B38A2F512F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>
            <a:off x="3725244" y="5583413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DD0089D0-C68B-B747-BD4D-F983E3425B15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5368018" y="5583413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9880E12A-4510-B24B-8C8A-4E50BE1DD2D3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5368018" y="3625079"/>
            <a:ext cx="1199400" cy="19583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111E526F-516C-1440-8B4B-41DF0C09DA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 flipV="1">
            <a:off x="5368018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11D503D-9B83-9642-82DD-C51674B9F152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5274304" y="1514986"/>
            <a:ext cx="1196488" cy="21100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227E31E5-83E5-8245-BF42-48565D5A7938}"/>
              </a:ext>
            </a:extLst>
          </p:cNvPr>
          <p:cNvCxnSpPr>
            <a:cxnSpLocks/>
          </p:cNvCxnSpPr>
          <p:nvPr/>
        </p:nvCxnSpPr>
        <p:spPr>
          <a:xfrm>
            <a:off x="5237142" y="3630155"/>
            <a:ext cx="13711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>
            <a:extLst>
              <a:ext uri="{FF2B5EF4-FFF2-40B4-BE49-F238E27FC236}">
                <a16:creationId xmlns:a16="http://schemas.microsoft.com/office/drawing/2014/main" id="{4E71364A-3456-7A40-A130-E42ABF82CFF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5274304" y="3633587"/>
            <a:ext cx="1196488" cy="19498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4EF97A1C-8A75-E345-8179-D55268AF58C4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6799938" y="3630155"/>
            <a:ext cx="1182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箭頭接點 114">
            <a:extLst>
              <a:ext uri="{FF2B5EF4-FFF2-40B4-BE49-F238E27FC236}">
                <a16:creationId xmlns:a16="http://schemas.microsoft.com/office/drawing/2014/main" id="{64F88076-6915-3942-B52B-6E5340D6A53E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>
            <a:off x="5368018" y="1514986"/>
            <a:ext cx="110277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89B7B262-7335-4F42-AA30-028EA5E3B94A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5368018" y="1514986"/>
            <a:ext cx="1199400" cy="2176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>
            <a:extLst>
              <a:ext uri="{FF2B5EF4-FFF2-40B4-BE49-F238E27FC236}">
                <a16:creationId xmlns:a16="http://schemas.microsoft.com/office/drawing/2014/main" id="{8BC89BCA-958E-5543-81C3-4A24C32F07B1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>
          <a:xfrm>
            <a:off x="5368018" y="1514986"/>
            <a:ext cx="1102774" cy="406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48930A4A-812F-7848-8E3C-421767D8721B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 flipV="1">
            <a:off x="7010792" y="3630155"/>
            <a:ext cx="972084" cy="19532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箭頭接點 126">
            <a:extLst>
              <a:ext uri="{FF2B5EF4-FFF2-40B4-BE49-F238E27FC236}">
                <a16:creationId xmlns:a16="http://schemas.microsoft.com/office/drawing/2014/main" id="{17F93EBB-579D-4640-AB06-ADEA6A1E0F80}"/>
              </a:ext>
            </a:extLst>
          </p:cNvPr>
          <p:cNvCxnSpPr>
            <a:cxnSpLocks/>
            <a:stCxn id="27" idx="6"/>
            <a:endCxn id="29" idx="2"/>
          </p:cNvCxnSpPr>
          <p:nvPr/>
        </p:nvCxnSpPr>
        <p:spPr>
          <a:xfrm>
            <a:off x="7010792" y="1514986"/>
            <a:ext cx="972084" cy="211516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箭頭接點 129">
            <a:extLst>
              <a:ext uri="{FF2B5EF4-FFF2-40B4-BE49-F238E27FC236}">
                <a16:creationId xmlns:a16="http://schemas.microsoft.com/office/drawing/2014/main" id="{629ACA22-CE8B-4C4E-ACC3-EDB98219BC32}"/>
              </a:ext>
            </a:extLst>
          </p:cNvPr>
          <p:cNvCxnSpPr>
            <a:cxnSpLocks/>
          </p:cNvCxnSpPr>
          <p:nvPr/>
        </p:nvCxnSpPr>
        <p:spPr>
          <a:xfrm>
            <a:off x="9723485" y="3372480"/>
            <a:ext cx="1182938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矩形 130">
            <a:extLst>
              <a:ext uri="{FF2B5EF4-FFF2-40B4-BE49-F238E27FC236}">
                <a16:creationId xmlns:a16="http://schemas.microsoft.com/office/drawing/2014/main" id="{0F232C18-023F-3841-BD46-084152A8BE84}"/>
              </a:ext>
            </a:extLst>
          </p:cNvPr>
          <p:cNvSpPr/>
          <p:nvPr/>
        </p:nvSpPr>
        <p:spPr>
          <a:xfrm flipV="1">
            <a:off x="9755662" y="3798660"/>
            <a:ext cx="1095649" cy="1800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36671C70-A8F7-6D41-A163-F053E76659BD}"/>
              </a:ext>
            </a:extLst>
          </p:cNvPr>
          <p:cNvSpPr/>
          <p:nvPr/>
        </p:nvSpPr>
        <p:spPr>
          <a:xfrm>
            <a:off x="9386408" y="2602175"/>
            <a:ext cx="1834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Loss=???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4" name="圖片 133">
            <a:extLst>
              <a:ext uri="{FF2B5EF4-FFF2-40B4-BE49-F238E27FC236}">
                <a16:creationId xmlns:a16="http://schemas.microsoft.com/office/drawing/2014/main" id="{665107CA-8B93-0F4A-81A8-CCA947450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72" y="2325487"/>
            <a:ext cx="2247900" cy="1308100"/>
          </a:xfrm>
          <a:prstGeom prst="rect">
            <a:avLst/>
          </a:prstGeom>
        </p:spPr>
      </p:pic>
      <p:sp>
        <p:nvSpPr>
          <p:cNvPr id="135" name="橢圓 134">
            <a:extLst>
              <a:ext uri="{FF2B5EF4-FFF2-40B4-BE49-F238E27FC236}">
                <a16:creationId xmlns:a16="http://schemas.microsoft.com/office/drawing/2014/main" id="{509011EA-9E4B-EC48-814E-9D1AD645330F}"/>
              </a:ext>
            </a:extLst>
          </p:cNvPr>
          <p:cNvSpPr/>
          <p:nvPr/>
        </p:nvSpPr>
        <p:spPr>
          <a:xfrm>
            <a:off x="1110683" y="1455546"/>
            <a:ext cx="651153" cy="685974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76D1315-2D30-0346-B350-BFB96FA960F5}"/>
              </a:ext>
            </a:extLst>
          </p:cNvPr>
          <p:cNvSpPr/>
          <p:nvPr/>
        </p:nvSpPr>
        <p:spPr>
          <a:xfrm>
            <a:off x="0" y="4679140"/>
            <a:ext cx="2141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Turret damage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2C0FB765-B318-9E4C-946F-488AB6A1A883}"/>
              </a:ext>
            </a:extLst>
          </p:cNvPr>
          <p:cNvSpPr/>
          <p:nvPr/>
        </p:nvSpPr>
        <p:spPr>
          <a:xfrm flipV="1">
            <a:off x="175734" y="3388499"/>
            <a:ext cx="934949" cy="245085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4E644491-A024-D043-903C-B40D9D854675}"/>
              </a:ext>
            </a:extLst>
          </p:cNvPr>
          <p:cNvSpPr/>
          <p:nvPr/>
        </p:nvSpPr>
        <p:spPr>
          <a:xfrm>
            <a:off x="68430" y="5119789"/>
            <a:ext cx="457552" cy="294522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C0474D9A-1A00-C94D-9C7D-4FD93D0E71E6}"/>
              </a:ext>
            </a:extLst>
          </p:cNvPr>
          <p:cNvSpPr/>
          <p:nvPr/>
        </p:nvSpPr>
        <p:spPr>
          <a:xfrm>
            <a:off x="1822696" y="1461092"/>
            <a:ext cx="663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Lv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B4C8C9-E8D1-164F-B49A-F0B16EAE2F72}"/>
              </a:ext>
            </a:extLst>
          </p:cNvPr>
          <p:cNvSpPr txBox="1"/>
          <p:nvPr/>
        </p:nvSpPr>
        <p:spPr>
          <a:xfrm>
            <a:off x="8779306" y="4240945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Linear function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All About Data } | Intro to Artificial Neural Network">
            <a:extLst>
              <a:ext uri="{FF2B5EF4-FFF2-40B4-BE49-F238E27FC236}">
                <a16:creationId xmlns:a16="http://schemas.microsoft.com/office/drawing/2014/main" id="{A62EF668-A9C1-4C03-8FAE-8E07FBF26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1" t="17979" b="11024"/>
          <a:stretch/>
        </p:blipFill>
        <p:spPr bwMode="auto">
          <a:xfrm>
            <a:off x="9190750" y="4798434"/>
            <a:ext cx="2571045" cy="15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01476179-7267-4440-BA92-F743D8A05C42}"/>
                  </a:ext>
                </a:extLst>
              </p:cNvPr>
              <p:cNvSpPr txBox="1"/>
              <p:nvPr/>
            </p:nvSpPr>
            <p:spPr>
              <a:xfrm>
                <a:off x="9184230" y="6298790"/>
                <a:ext cx="25775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i="1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kumimoji="1" lang="en-US" altLang="zh-TW" sz="2400" i="1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kumimoji="1" lang="en-US" altLang="zh-TW" sz="2400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kumimoji="1" lang="en-US" altLang="zh-TW" sz="2400" dirty="0">
                    <a:solidFill>
                      <a:schemeClr val="accent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kumimoji="1" lang="en-US" altLang="zh-TW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kumimoji="1" lang="en-US" altLang="zh-TW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kumimoji="1" lang="en-US" altLang="zh-TW" baseline="-2500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TW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kumimoji="1" lang="en-US" altLang="zh-TW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𝑜𝑢𝑡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TW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N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TW" altLang="en-US" baseline="-250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01476179-7267-4440-BA92-F743D8A05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230" y="6298790"/>
                <a:ext cx="2577565" cy="461665"/>
              </a:xfrm>
              <a:prstGeom prst="rect">
                <a:avLst/>
              </a:prstGeom>
              <a:blipFill>
                <a:blip r:embed="rId9"/>
                <a:stretch>
                  <a:fillRect l="-3791" t="-80263" b="-143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D234A2A-FFAE-4015-BFEA-007E1F00B89D}"/>
                  </a:ext>
                </a:extLst>
              </p:cNvPr>
              <p:cNvSpPr txBox="1"/>
              <p:nvPr/>
            </p:nvSpPr>
            <p:spPr>
              <a:xfrm>
                <a:off x="8515234" y="5228558"/>
                <a:ext cx="7023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D234A2A-FFAE-4015-BFEA-007E1F00B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234" y="5228558"/>
                <a:ext cx="702399" cy="453137"/>
              </a:xfrm>
              <a:prstGeom prst="rect">
                <a:avLst/>
              </a:prstGeom>
              <a:blipFill>
                <a:blip r:embed="rId10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 3">
            <a:extLst>
              <a:ext uri="{FF2B5EF4-FFF2-40B4-BE49-F238E27FC236}">
                <a16:creationId xmlns:a16="http://schemas.microsoft.com/office/drawing/2014/main" id="{5B7AC034-ABFD-47A2-9B66-27426BA772DD}"/>
              </a:ext>
            </a:extLst>
          </p:cNvPr>
          <p:cNvSpPr/>
          <p:nvPr/>
        </p:nvSpPr>
        <p:spPr>
          <a:xfrm>
            <a:off x="7916775" y="3304473"/>
            <a:ext cx="676507" cy="67192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67E1422-4E61-4E00-94E8-80252FA9606A}"/>
              </a:ext>
            </a:extLst>
          </p:cNvPr>
          <p:cNvSpPr/>
          <p:nvPr/>
        </p:nvSpPr>
        <p:spPr>
          <a:xfrm>
            <a:off x="8551718" y="4333009"/>
            <a:ext cx="3571852" cy="2446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BFB777D-C186-43E7-A50D-6F38FEAA8409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255029" y="3976401"/>
            <a:ext cx="296689" cy="356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028D08D-7E3A-4CC8-B327-4216467C7071}"/>
                  </a:ext>
                </a:extLst>
              </p:cNvPr>
              <p:cNvSpPr txBox="1"/>
              <p:nvPr/>
            </p:nvSpPr>
            <p:spPr>
              <a:xfrm>
                <a:off x="10099911" y="5637969"/>
                <a:ext cx="16406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8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800" i="1" baseline="-25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800" baseline="-25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zh-TW" sz="2800" b="0" i="1" dirty="0" smtClean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800" i="1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kumimoji="1" lang="en-US" altLang="zh-TW" sz="2800" baseline="-250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028D08D-7E3A-4CC8-B327-4216467C7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911" y="5637969"/>
                <a:ext cx="1640642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41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0" grpId="0"/>
      <p:bldP spid="82" grpId="0"/>
      <p:bldP spid="4" grpId="0" animBg="1"/>
      <p:bldP spid="6" grpId="0" animBg="1"/>
      <p:bldP spid="9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Procedures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680B02-DE12-4B6B-BB91-5BD54FF5E1F9}"/>
              </a:ext>
            </a:extLst>
          </p:cNvPr>
          <p:cNvSpPr/>
          <p:nvPr/>
        </p:nvSpPr>
        <p:spPr>
          <a:xfrm>
            <a:off x="258183" y="1064922"/>
            <a:ext cx="8294146" cy="369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Train/test split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evaluation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-Simple hold-out validation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-K-fold cross-validation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-Iterated K-fold cross-validation with shuffling)</a:t>
            </a:r>
          </a:p>
        </p:txBody>
      </p:sp>
    </p:spTree>
    <p:extLst>
      <p:ext uri="{BB962C8B-B14F-4D97-AF65-F5344CB8AC3E}">
        <p14:creationId xmlns:p14="http://schemas.microsoft.com/office/powerpoint/2010/main" val="2111462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Training, Validation, and Test Data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5C0876B5-9748-714B-B8F9-2219E5A904E6}"/>
              </a:ext>
            </a:extLst>
          </p:cNvPr>
          <p:cNvSpPr/>
          <p:nvPr/>
        </p:nvSpPr>
        <p:spPr>
          <a:xfrm>
            <a:off x="3907155" y="948055"/>
            <a:ext cx="437769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2DF93009-1F40-A94F-88B7-34C7ECE2F7D1}"/>
              </a:ext>
            </a:extLst>
          </p:cNvPr>
          <p:cNvSpPr/>
          <p:nvPr/>
        </p:nvSpPr>
        <p:spPr>
          <a:xfrm rot="5400000">
            <a:off x="5867773" y="2226941"/>
            <a:ext cx="45645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02483C-8536-3646-9722-D4C0B67AD41A}"/>
              </a:ext>
            </a:extLst>
          </p:cNvPr>
          <p:cNvSpPr/>
          <p:nvPr/>
        </p:nvSpPr>
        <p:spPr>
          <a:xfrm>
            <a:off x="2149896" y="2731390"/>
            <a:ext cx="3417570" cy="10058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endParaRPr kumimoji="1"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7EFEA8-AC32-5C41-8F23-AD65F6C9B37D}"/>
              </a:ext>
            </a:extLst>
          </p:cNvPr>
          <p:cNvSpPr/>
          <p:nvPr/>
        </p:nvSpPr>
        <p:spPr>
          <a:xfrm>
            <a:off x="7752501" y="2731390"/>
            <a:ext cx="2185035" cy="10058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endParaRPr kumimoji="1"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965DBB38-F92E-414F-AD1C-341DE488FC47}"/>
              </a:ext>
            </a:extLst>
          </p:cNvPr>
          <p:cNvSpPr/>
          <p:nvPr/>
        </p:nvSpPr>
        <p:spPr>
          <a:xfrm rot="5400000">
            <a:off x="5915954" y="5046943"/>
            <a:ext cx="36009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E2FC17BA-E34F-1947-98EB-F617C358CFC3}"/>
              </a:ext>
            </a:extLst>
          </p:cNvPr>
          <p:cNvSpPr/>
          <p:nvPr/>
        </p:nvSpPr>
        <p:spPr>
          <a:xfrm>
            <a:off x="4013835" y="5469304"/>
            <a:ext cx="437769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75163D-9DD1-4A44-9A5E-016E5E121874}"/>
              </a:ext>
            </a:extLst>
          </p:cNvPr>
          <p:cNvSpPr/>
          <p:nvPr/>
        </p:nvSpPr>
        <p:spPr>
          <a:xfrm>
            <a:off x="5030644" y="3724217"/>
            <a:ext cx="213071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  <a:p>
            <a:pPr algn="ctr"/>
            <a:r>
              <a:rPr kumimoji="1" lang="en-US" altLang="zh-TW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</a:p>
          <a:p>
            <a:pPr algn="ctr"/>
            <a:r>
              <a:rPr kumimoji="1" lang="en-US" altLang="zh-TW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-US" altLang="zh-TW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endParaRPr kumimoji="1" lang="zh-TW" altLang="en-US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222F6C-598E-48F0-BA7D-96ADB63A1D63}"/>
              </a:ext>
            </a:extLst>
          </p:cNvPr>
          <p:cNvSpPr/>
          <p:nvPr/>
        </p:nvSpPr>
        <p:spPr>
          <a:xfrm>
            <a:off x="5567466" y="2743827"/>
            <a:ext cx="2185035" cy="99340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x_valid</a:t>
            </a:r>
            <a:endParaRPr kumimoji="1" lang="en-US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y_valid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95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not have training &amp; test sets?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6B2C9F-D240-4F15-885A-0BB558C1F868}"/>
              </a:ext>
            </a:extLst>
          </p:cNvPr>
          <p:cNvSpPr/>
          <p:nvPr/>
        </p:nvSpPr>
        <p:spPr>
          <a:xfrm>
            <a:off x="346868" y="2997079"/>
            <a:ext cx="112929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dataset: A completely different, never-before-seen dataset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949A60-97A0-465A-B55A-051DBD7904F8}"/>
              </a:ext>
            </a:extLst>
          </p:cNvPr>
          <p:cNvSpPr/>
          <p:nvPr/>
        </p:nvSpPr>
        <p:spPr>
          <a:xfrm>
            <a:off x="346868" y="1162213"/>
            <a:ext cx="11292908" cy="14811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dataset : Tuning a hyperparameter of your model based on the model’s performance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leaks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77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Evaluation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6D4A76-B2B5-4E25-81DC-58E0833C8A80}"/>
              </a:ext>
            </a:extLst>
          </p:cNvPr>
          <p:cNvSpPr/>
          <p:nvPr/>
        </p:nvSpPr>
        <p:spPr>
          <a:xfrm>
            <a:off x="369344" y="1309309"/>
            <a:ext cx="8800056" cy="2219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hold-out validation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K-fold cross-Validation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Iterated K-fold cross-validation with shuffling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771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Hold-Out Validation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A95892-72A3-4150-99D7-07D6703BCD2B}"/>
              </a:ext>
            </a:extLst>
          </p:cNvPr>
          <p:cNvSpPr/>
          <p:nvPr/>
        </p:nvSpPr>
        <p:spPr>
          <a:xfrm>
            <a:off x="647700" y="5279783"/>
            <a:ext cx="10896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different random shuffling rounds of the data before splitting end up yielding very different measures of model performance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D45DF2-51D7-43EF-8B54-3A69E51EFD34}"/>
              </a:ext>
            </a:extLst>
          </p:cNvPr>
          <p:cNvSpPr/>
          <p:nvPr/>
        </p:nvSpPr>
        <p:spPr bwMode="auto">
          <a:xfrm>
            <a:off x="3904519" y="2001399"/>
            <a:ext cx="380129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E9C7F382-4955-4233-B03E-DA9697226A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22597" y="2667634"/>
          <a:ext cx="336940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9405">
                  <a:extLst>
                    <a:ext uri="{9D8B030D-6E8A-4147-A177-3AD203B41FA5}">
                      <a16:colId xmlns:a16="http://schemas.microsoft.com/office/drawing/2014/main" val="1061277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set</a:t>
                      </a:r>
                      <a:endParaRPr lang="zh-TW" altLang="en-US" sz="32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77693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BC4712C-A9DD-4C86-BD28-FF8038D7C6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95940" y="2677134"/>
          <a:ext cx="258183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1835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Validation Set</a:t>
                      </a:r>
                      <a:endParaRPr lang="zh-TW" altLang="en-US" sz="320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sp>
        <p:nvSpPr>
          <p:cNvPr id="22" name="右大括弧 21">
            <a:extLst>
              <a:ext uri="{FF2B5EF4-FFF2-40B4-BE49-F238E27FC236}">
                <a16:creationId xmlns:a16="http://schemas.microsoft.com/office/drawing/2014/main" id="{050B5F3F-5E5A-4ECD-BF34-FA9D45343E24}"/>
              </a:ext>
            </a:extLst>
          </p:cNvPr>
          <p:cNvSpPr/>
          <p:nvPr/>
        </p:nvSpPr>
        <p:spPr>
          <a:xfrm rot="16200000">
            <a:off x="5849124" y="-895610"/>
            <a:ext cx="402124" cy="605517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右大括弧 22">
            <a:extLst>
              <a:ext uri="{FF2B5EF4-FFF2-40B4-BE49-F238E27FC236}">
                <a16:creationId xmlns:a16="http://schemas.microsoft.com/office/drawing/2014/main" id="{DA65E5C7-3B57-47E4-B3C5-4828C2670BC8}"/>
              </a:ext>
            </a:extLst>
          </p:cNvPr>
          <p:cNvSpPr/>
          <p:nvPr/>
        </p:nvSpPr>
        <p:spPr>
          <a:xfrm rot="5400000">
            <a:off x="7585795" y="2416381"/>
            <a:ext cx="402124" cy="2581835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右大括弧 23">
            <a:extLst>
              <a:ext uri="{FF2B5EF4-FFF2-40B4-BE49-F238E27FC236}">
                <a16:creationId xmlns:a16="http://schemas.microsoft.com/office/drawing/2014/main" id="{86E7E6BC-A24A-4718-BBA4-387031246373}"/>
              </a:ext>
            </a:extLst>
          </p:cNvPr>
          <p:cNvSpPr/>
          <p:nvPr/>
        </p:nvSpPr>
        <p:spPr>
          <a:xfrm rot="5400000">
            <a:off x="4506237" y="2027279"/>
            <a:ext cx="402124" cy="3369405"/>
          </a:xfrm>
          <a:prstGeom prst="rightBrac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7CB7D57-7FB1-4EFF-A11B-526A399AFE62}"/>
              </a:ext>
            </a:extLst>
          </p:cNvPr>
          <p:cNvSpPr/>
          <p:nvPr/>
        </p:nvSpPr>
        <p:spPr>
          <a:xfrm>
            <a:off x="3708743" y="1265166"/>
            <a:ext cx="4682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available labeled data</a:t>
            </a:r>
            <a:endParaRPr lang="zh-TW" altLang="en-US" sz="3200" baseline="-25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5CF4340-02C6-418B-A530-236032E15555}"/>
              </a:ext>
            </a:extLst>
          </p:cNvPr>
          <p:cNvSpPr/>
          <p:nvPr/>
        </p:nvSpPr>
        <p:spPr>
          <a:xfrm>
            <a:off x="3573815" y="4059781"/>
            <a:ext cx="22669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on this</a:t>
            </a:r>
            <a:endParaRPr lang="zh-TW" altLang="en-US" sz="3200" baseline="-25000" dirty="0">
              <a:solidFill>
                <a:srgbClr val="0000FF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174D664-82C8-480E-A9BE-CBFCB041FE3F}"/>
              </a:ext>
            </a:extLst>
          </p:cNvPr>
          <p:cNvSpPr/>
          <p:nvPr/>
        </p:nvSpPr>
        <p:spPr>
          <a:xfrm>
            <a:off x="6372046" y="4059781"/>
            <a:ext cx="282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 on this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924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K-Fold Cross-Validation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246FA1-3261-466A-8B2B-6CBA2E702FFC}"/>
              </a:ext>
            </a:extLst>
          </p:cNvPr>
          <p:cNvSpPr/>
          <p:nvPr/>
        </p:nvSpPr>
        <p:spPr bwMode="auto">
          <a:xfrm>
            <a:off x="3929919" y="3487110"/>
            <a:ext cx="3801292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BB68EEC-FCA7-49E8-8E8D-05937F5950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9665" y="2404114"/>
          <a:ext cx="453022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2555">
                  <a:extLst>
                    <a:ext uri="{9D8B030D-6E8A-4147-A177-3AD203B41FA5}">
                      <a16:colId xmlns:a16="http://schemas.microsoft.com/office/drawing/2014/main" val="1443789278"/>
                    </a:ext>
                  </a:extLst>
                </a:gridCol>
                <a:gridCol w="1132555">
                  <a:extLst>
                    <a:ext uri="{9D8B030D-6E8A-4147-A177-3AD203B41FA5}">
                      <a16:colId xmlns:a16="http://schemas.microsoft.com/office/drawing/2014/main" val="3419531240"/>
                    </a:ext>
                  </a:extLst>
                </a:gridCol>
                <a:gridCol w="1132555">
                  <a:extLst>
                    <a:ext uri="{9D8B030D-6E8A-4147-A177-3AD203B41FA5}">
                      <a16:colId xmlns:a16="http://schemas.microsoft.com/office/drawing/2014/main" val="2355982895"/>
                    </a:ext>
                  </a:extLst>
                </a:gridCol>
                <a:gridCol w="1132555">
                  <a:extLst>
                    <a:ext uri="{9D8B030D-6E8A-4147-A177-3AD203B41FA5}">
                      <a16:colId xmlns:a16="http://schemas.microsoft.com/office/drawing/2014/main" val="5056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22548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D6899AF-BA8D-45E0-8618-1F9846C279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14403" y="991657"/>
          <a:ext cx="4530219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0219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sp>
        <p:nvSpPr>
          <p:cNvPr id="9" name="向下箭號 12">
            <a:extLst>
              <a:ext uri="{FF2B5EF4-FFF2-40B4-BE49-F238E27FC236}">
                <a16:creationId xmlns:a16="http://schemas.microsoft.com/office/drawing/2014/main" id="{99E15796-7742-4106-A2BA-8A65C04B2F62}"/>
              </a:ext>
            </a:extLst>
          </p:cNvPr>
          <p:cNvSpPr/>
          <p:nvPr/>
        </p:nvSpPr>
        <p:spPr bwMode="auto">
          <a:xfrm>
            <a:off x="3991847" y="1696987"/>
            <a:ext cx="765855" cy="583296"/>
          </a:xfrm>
          <a:prstGeom prst="down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24AEA2-5C70-4223-972B-3697A6B4B9E1}"/>
              </a:ext>
            </a:extLst>
          </p:cNvPr>
          <p:cNvSpPr/>
          <p:nvPr/>
        </p:nvSpPr>
        <p:spPr>
          <a:xfrm>
            <a:off x="4904901" y="1685513"/>
            <a:ext cx="3284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Splits into </a:t>
            </a:r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32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parts </a:t>
            </a:r>
            <a:endParaRPr lang="zh-TW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168B8C-ADE4-42CA-891B-1CC7383710C0}"/>
              </a:ext>
            </a:extLst>
          </p:cNvPr>
          <p:cNvSpPr/>
          <p:nvPr/>
        </p:nvSpPr>
        <p:spPr>
          <a:xfrm>
            <a:off x="2695642" y="3131692"/>
            <a:ext cx="22092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3200" dirty="0">
              <a:solidFill>
                <a:srgbClr val="0000FF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CB0A7E-A4C6-4A8C-AA2C-D3CF563976B5}"/>
              </a:ext>
            </a:extLst>
          </p:cNvPr>
          <p:cNvSpPr/>
          <p:nvPr/>
        </p:nvSpPr>
        <p:spPr>
          <a:xfrm>
            <a:off x="5122636" y="3131692"/>
            <a:ext cx="24988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highlight>
                  <a:srgbClr val="FFFF00"/>
                </a:highligh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CFF4079-8BFA-49FA-A6A1-8CD44D9DEB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15570" y="3821703"/>
          <a:ext cx="336940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135">
                  <a:extLst>
                    <a:ext uri="{9D8B030D-6E8A-4147-A177-3AD203B41FA5}">
                      <a16:colId xmlns:a16="http://schemas.microsoft.com/office/drawing/2014/main" val="106127710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165790451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196289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776935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338120C-807D-42A8-803D-FEE83F8B35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9665" y="5361057"/>
          <a:ext cx="336940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135">
                  <a:extLst>
                    <a:ext uri="{9D8B030D-6E8A-4147-A177-3AD203B41FA5}">
                      <a16:colId xmlns:a16="http://schemas.microsoft.com/office/drawing/2014/main" val="106127710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165790451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2477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776935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260BD36-9954-47EF-8D0F-F46F459F54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9665" y="6128612"/>
          <a:ext cx="3363162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54">
                  <a:extLst>
                    <a:ext uri="{9D8B030D-6E8A-4147-A177-3AD203B41FA5}">
                      <a16:colId xmlns:a16="http://schemas.microsoft.com/office/drawing/2014/main" val="1061277107"/>
                    </a:ext>
                  </a:extLst>
                </a:gridCol>
                <a:gridCol w="1121054">
                  <a:extLst>
                    <a:ext uri="{9D8B030D-6E8A-4147-A177-3AD203B41FA5}">
                      <a16:colId xmlns:a16="http://schemas.microsoft.com/office/drawing/2014/main" val="1657904517"/>
                    </a:ext>
                  </a:extLst>
                </a:gridCol>
                <a:gridCol w="1121054">
                  <a:extLst>
                    <a:ext uri="{9D8B030D-6E8A-4147-A177-3AD203B41FA5}">
                      <a16:colId xmlns:a16="http://schemas.microsoft.com/office/drawing/2014/main" val="42690960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77693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9D341BF-2E28-4600-A883-4BDF425716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95673" y="3831203"/>
          <a:ext cx="115275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756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01C166E-8740-4D3B-9B70-2AC5E6B2D0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95672" y="4591380"/>
          <a:ext cx="115275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756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D3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63474822-C3B2-4B3F-BDCF-5521075789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95671" y="5361057"/>
          <a:ext cx="115275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756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88F75268-59DA-4837-9A52-F796C77E74C0}"/>
              </a:ext>
            </a:extLst>
          </p:cNvPr>
          <p:cNvSpPr/>
          <p:nvPr/>
        </p:nvSpPr>
        <p:spPr>
          <a:xfrm>
            <a:off x="488904" y="3815673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 1</a:t>
            </a:r>
            <a:endParaRPr lang="zh-TW" altLang="en-US" sz="3200" baseline="300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8E0E1F-129F-47A8-97BF-AB9B5D238EBE}"/>
              </a:ext>
            </a:extLst>
          </p:cNvPr>
          <p:cNvSpPr/>
          <p:nvPr/>
        </p:nvSpPr>
        <p:spPr>
          <a:xfrm>
            <a:off x="480087" y="4591380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 2</a:t>
            </a:r>
            <a:endParaRPr lang="zh-TW" altLang="en-US" sz="3200" baseline="300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0509171-088D-440A-AA91-9032EC7607E5}"/>
              </a:ext>
            </a:extLst>
          </p:cNvPr>
          <p:cNvSpPr/>
          <p:nvPr/>
        </p:nvSpPr>
        <p:spPr>
          <a:xfrm>
            <a:off x="480087" y="5354739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 3</a:t>
            </a:r>
            <a:endParaRPr lang="zh-TW" altLang="en-US" sz="3200" baseline="30000" dirty="0"/>
          </a:p>
        </p:txBody>
      </p:sp>
      <p:cxnSp>
        <p:nvCxnSpPr>
          <p:cNvPr id="23" name="直線箭頭接點 28">
            <a:extLst>
              <a:ext uri="{FF2B5EF4-FFF2-40B4-BE49-F238E27FC236}">
                <a16:creationId xmlns:a16="http://schemas.microsoft.com/office/drawing/2014/main" id="{2CE58027-722C-4195-9403-56DDB83F2AF3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>
            <a:off x="6948429" y="4120763"/>
            <a:ext cx="574906" cy="523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箭頭接點 31">
            <a:extLst>
              <a:ext uri="{FF2B5EF4-FFF2-40B4-BE49-F238E27FC236}">
                <a16:creationId xmlns:a16="http://schemas.microsoft.com/office/drawing/2014/main" id="{6F71AFAE-43E1-477E-87C0-7689646683AF}"/>
              </a:ext>
            </a:extLst>
          </p:cNvPr>
          <p:cNvCxnSpPr>
            <a:cxnSpLocks/>
            <a:stCxn id="17" idx="3"/>
          </p:cNvCxnSpPr>
          <p:nvPr/>
        </p:nvCxnSpPr>
        <p:spPr bwMode="auto">
          <a:xfrm flipV="1">
            <a:off x="6948428" y="4879505"/>
            <a:ext cx="574907" cy="143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箭頭接點 32">
            <a:extLst>
              <a:ext uri="{FF2B5EF4-FFF2-40B4-BE49-F238E27FC236}">
                <a16:creationId xmlns:a16="http://schemas.microsoft.com/office/drawing/2014/main" id="{3A49D170-0779-4060-A5CC-EBB4272653B2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>
            <a:off x="6948427" y="5650617"/>
            <a:ext cx="57490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FA6A20B4-5F60-4A8E-8D04-62D26F10623D}"/>
              </a:ext>
            </a:extLst>
          </p:cNvPr>
          <p:cNvSpPr/>
          <p:nvPr/>
        </p:nvSpPr>
        <p:spPr>
          <a:xfrm>
            <a:off x="7621462" y="3815673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1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C123DFB7-FFBB-4F0D-9715-A10B7E7AE6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95671" y="6128612"/>
          <a:ext cx="1152756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756">
                  <a:extLst>
                    <a:ext uri="{9D8B030D-6E8A-4147-A177-3AD203B41FA5}">
                      <a16:colId xmlns:a16="http://schemas.microsoft.com/office/drawing/2014/main" val="367317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046711"/>
                  </a:ext>
                </a:extLst>
              </a:tr>
            </a:tbl>
          </a:graphicData>
        </a:graphic>
      </p:graphicFrame>
      <p:cxnSp>
        <p:nvCxnSpPr>
          <p:cNvPr id="30" name="直線箭頭接點 40">
            <a:extLst>
              <a:ext uri="{FF2B5EF4-FFF2-40B4-BE49-F238E27FC236}">
                <a16:creationId xmlns:a16="http://schemas.microsoft.com/office/drawing/2014/main" id="{2788D119-D723-4334-936A-541418C69CC3}"/>
              </a:ext>
            </a:extLst>
          </p:cNvPr>
          <p:cNvCxnSpPr>
            <a:cxnSpLocks/>
            <a:stCxn id="29" idx="3"/>
          </p:cNvCxnSpPr>
          <p:nvPr/>
        </p:nvCxnSpPr>
        <p:spPr bwMode="auto">
          <a:xfrm>
            <a:off x="6948427" y="6418172"/>
            <a:ext cx="574908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C4EB7153-3D30-432D-8A0E-E9D253C930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9665" y="4591380"/>
          <a:ext cx="3369405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135">
                  <a:extLst>
                    <a:ext uri="{9D8B030D-6E8A-4147-A177-3AD203B41FA5}">
                      <a16:colId xmlns:a16="http://schemas.microsoft.com/office/drawing/2014/main" val="106127710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1657904517"/>
                    </a:ext>
                  </a:extLst>
                </a:gridCol>
                <a:gridCol w="1123135">
                  <a:extLst>
                    <a:ext uri="{9D8B030D-6E8A-4147-A177-3AD203B41FA5}">
                      <a16:colId xmlns:a16="http://schemas.microsoft.com/office/drawing/2014/main" val="2477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D1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D2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D4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4776935"/>
                  </a:ext>
                </a:extLst>
              </a:tr>
            </a:tbl>
          </a:graphicData>
        </a:graphic>
      </p:graphicFrame>
      <p:sp>
        <p:nvSpPr>
          <p:cNvPr id="33" name="矩形 32">
            <a:extLst>
              <a:ext uri="{FF2B5EF4-FFF2-40B4-BE49-F238E27FC236}">
                <a16:creationId xmlns:a16="http://schemas.microsoft.com/office/drawing/2014/main" id="{9EDD87DE-4576-474D-8D5E-98DA8396F78D}"/>
              </a:ext>
            </a:extLst>
          </p:cNvPr>
          <p:cNvSpPr/>
          <p:nvPr/>
        </p:nvSpPr>
        <p:spPr>
          <a:xfrm>
            <a:off x="488904" y="6122957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 4</a:t>
            </a:r>
            <a:endParaRPr lang="zh-TW" altLang="en-US" sz="3200" baseline="300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DFD02B7-4065-4E5A-9AEB-ECD7C6760D8C}"/>
              </a:ext>
            </a:extLst>
          </p:cNvPr>
          <p:cNvSpPr/>
          <p:nvPr/>
        </p:nvSpPr>
        <p:spPr>
          <a:xfrm>
            <a:off x="7621462" y="4588896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2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8F74169-7439-4E7A-B4F3-6A261A53B1D1}"/>
              </a:ext>
            </a:extLst>
          </p:cNvPr>
          <p:cNvSpPr/>
          <p:nvPr/>
        </p:nvSpPr>
        <p:spPr>
          <a:xfrm>
            <a:off x="7621462" y="5354738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3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E4882D1-1DC9-4D0F-B171-1EB741AFE9D6}"/>
              </a:ext>
            </a:extLst>
          </p:cNvPr>
          <p:cNvSpPr/>
          <p:nvPr/>
        </p:nvSpPr>
        <p:spPr>
          <a:xfrm>
            <a:off x="7621462" y="6128612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4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  <p:sp>
        <p:nvSpPr>
          <p:cNvPr id="45" name="右大括弧 44">
            <a:extLst>
              <a:ext uri="{FF2B5EF4-FFF2-40B4-BE49-F238E27FC236}">
                <a16:creationId xmlns:a16="http://schemas.microsoft.com/office/drawing/2014/main" id="{D8E63F64-0CE9-4266-AFC7-3DE32A92258E}"/>
              </a:ext>
            </a:extLst>
          </p:cNvPr>
          <p:cNvSpPr/>
          <p:nvPr/>
        </p:nvSpPr>
        <p:spPr>
          <a:xfrm>
            <a:off x="9989762" y="3958814"/>
            <a:ext cx="402124" cy="261410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DE08209-A851-425A-9D25-8B9B5C92C0D7}"/>
              </a:ext>
            </a:extLst>
          </p:cNvPr>
          <p:cNvSpPr/>
          <p:nvPr/>
        </p:nvSpPr>
        <p:spPr>
          <a:xfrm>
            <a:off x="10488411" y="4973480"/>
            <a:ext cx="1545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endParaRPr lang="zh-TW" altLang="en-US" sz="32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1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Library for Building Neural Networks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AD46CC-DA01-42A3-9964-60361F15C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8" b="17015"/>
          <a:stretch/>
        </p:blipFill>
        <p:spPr>
          <a:xfrm>
            <a:off x="7704498" y="1257094"/>
            <a:ext cx="4011826" cy="12974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9F95F66-87F6-4A45-8258-FDDC9FC0A3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63341" l="12838" r="92162">
                        <a14:foregroundMark x1="25000" y1="40603" x2="25000" y2="40603"/>
                      </a14:backgroundRemoval>
                    </a14:imgEffect>
                  </a14:imgLayer>
                </a14:imgProps>
              </a:ext>
            </a:extLst>
          </a:blip>
          <a:srcRect l="13868" r="14267" b="33888"/>
          <a:stretch/>
        </p:blipFill>
        <p:spPr>
          <a:xfrm>
            <a:off x="8178652" y="4460885"/>
            <a:ext cx="3070726" cy="16414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C12743C-0229-4E00-8F10-131167440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14" y="3039126"/>
            <a:ext cx="2528645" cy="14786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9A511D1-6F3C-4767-946C-3ACD475BE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5062" l="6090" r="94551">
                        <a14:foregroundMark x1="12500" y1="69753" x2="12500" y2="69753"/>
                        <a14:foregroundMark x1="16346" y1="69753" x2="16346" y2="69753"/>
                        <a14:foregroundMark x1="21154" y1="72222" x2="21154" y2="72222"/>
                        <a14:foregroundMark x1="24038" y1="75926" x2="24038" y2="75926"/>
                        <a14:foregroundMark x1="29167" y1="72222" x2="29167" y2="72222"/>
                        <a14:foregroundMark x1="53205" y1="72222" x2="53205" y2="72222"/>
                        <a14:foregroundMark x1="46154" y1="72222" x2="46154" y2="72222"/>
                        <a14:foregroundMark x1="39744" y1="69753" x2="39744" y2="6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866" y="1032397"/>
            <a:ext cx="3364307" cy="1746852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EBC37232-4F83-426C-8B98-7973B2EBAD1A}"/>
              </a:ext>
            </a:extLst>
          </p:cNvPr>
          <p:cNvGrpSpPr/>
          <p:nvPr/>
        </p:nvGrpSpPr>
        <p:grpSpPr>
          <a:xfrm>
            <a:off x="3595173" y="1973956"/>
            <a:ext cx="4497829" cy="3447898"/>
            <a:chOff x="5251622" y="1459424"/>
            <a:chExt cx="6801621" cy="4579905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CFFF3021-ED4C-4E9A-820C-50C729C50D5B}"/>
                </a:ext>
              </a:extLst>
            </p:cNvPr>
            <p:cNvSpPr/>
            <p:nvPr/>
          </p:nvSpPr>
          <p:spPr>
            <a:xfrm>
              <a:off x="5273560" y="242278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9C2389BA-D394-419E-9BF4-729D9FC9729E}"/>
                </a:ext>
              </a:extLst>
            </p:cNvPr>
            <p:cNvSpPr/>
            <p:nvPr/>
          </p:nvSpPr>
          <p:spPr>
            <a:xfrm>
              <a:off x="5251622" y="348157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47851347-990D-40E3-8C0D-33B15337B9D3}"/>
                </a:ext>
              </a:extLst>
            </p:cNvPr>
            <p:cNvSpPr/>
            <p:nvPr/>
          </p:nvSpPr>
          <p:spPr>
            <a:xfrm>
              <a:off x="5251622" y="4540352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1D67E8AF-451F-40A7-A8DB-F32316412434}"/>
                </a:ext>
              </a:extLst>
            </p:cNvPr>
            <p:cNvSpPr/>
            <p:nvPr/>
          </p:nvSpPr>
          <p:spPr>
            <a:xfrm>
              <a:off x="7005003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BCE28EF-B96B-4E19-8C5D-5C1C0F188687}"/>
                </a:ext>
              </a:extLst>
            </p:cNvPr>
            <p:cNvSpPr/>
            <p:nvPr/>
          </p:nvSpPr>
          <p:spPr>
            <a:xfrm>
              <a:off x="6983065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4FD7A14-D0BE-4CC4-8889-8EF2CDDB7D2B}"/>
                </a:ext>
              </a:extLst>
            </p:cNvPr>
            <p:cNvSpPr/>
            <p:nvPr/>
          </p:nvSpPr>
          <p:spPr>
            <a:xfrm>
              <a:off x="6983065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A02AD549-AD5C-4B8D-ADC3-136C6EF670E0}"/>
                </a:ext>
              </a:extLst>
            </p:cNvPr>
            <p:cNvSpPr/>
            <p:nvPr/>
          </p:nvSpPr>
          <p:spPr>
            <a:xfrm>
              <a:off x="6983065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A13545E2-F7EF-46BE-A618-578C808A4BF6}"/>
                </a:ext>
              </a:extLst>
            </p:cNvPr>
            <p:cNvSpPr/>
            <p:nvPr/>
          </p:nvSpPr>
          <p:spPr>
            <a:xfrm>
              <a:off x="11487178" y="3148586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54F4F7D-A959-4C27-B99D-98806B048B1D}"/>
                </a:ext>
              </a:extLst>
            </p:cNvPr>
            <p:cNvSpPr/>
            <p:nvPr/>
          </p:nvSpPr>
          <p:spPr>
            <a:xfrm>
              <a:off x="11487178" y="4207367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2" name="直線箭頭接點 14">
              <a:extLst>
                <a:ext uri="{FF2B5EF4-FFF2-40B4-BE49-F238E27FC236}">
                  <a16:creationId xmlns:a16="http://schemas.microsoft.com/office/drawing/2014/main" id="{80F3CAA0-E82A-4769-9243-F63CA15C133A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5839625" y="1792408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78292B3B-8978-4A81-8DB7-7C6875608D5F}"/>
                </a:ext>
              </a:extLst>
            </p:cNvPr>
            <p:cNvSpPr/>
            <p:nvPr/>
          </p:nvSpPr>
          <p:spPr>
            <a:xfrm>
              <a:off x="9613022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C8B3506C-58CA-4ADD-BFA6-445DDBD84306}"/>
                </a:ext>
              </a:extLst>
            </p:cNvPr>
            <p:cNvSpPr/>
            <p:nvPr/>
          </p:nvSpPr>
          <p:spPr>
            <a:xfrm>
              <a:off x="9591083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82779102-70E2-44E7-B35F-8E02EBE30A3E}"/>
                </a:ext>
              </a:extLst>
            </p:cNvPr>
            <p:cNvSpPr/>
            <p:nvPr/>
          </p:nvSpPr>
          <p:spPr>
            <a:xfrm>
              <a:off x="9591083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995BCBDD-AAB5-4269-8622-D1715BFC432F}"/>
                </a:ext>
              </a:extLst>
            </p:cNvPr>
            <p:cNvSpPr/>
            <p:nvPr/>
          </p:nvSpPr>
          <p:spPr>
            <a:xfrm>
              <a:off x="9591083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78E46949-288B-4CBF-9963-4C7E6BE9B1EF}"/>
                </a:ext>
              </a:extLst>
            </p:cNvPr>
            <p:cNvSpPr/>
            <p:nvPr/>
          </p:nvSpPr>
          <p:spPr>
            <a:xfrm>
              <a:off x="7811657" y="170916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BD21AA8A-F271-4CF6-A778-D819B1D7AF16}"/>
                </a:ext>
              </a:extLst>
            </p:cNvPr>
            <p:cNvSpPr/>
            <p:nvPr/>
          </p:nvSpPr>
          <p:spPr>
            <a:xfrm>
              <a:off x="8164358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D35C4ACC-BD1D-4BF3-B963-E919959F89F9}"/>
                </a:ext>
              </a:extLst>
            </p:cNvPr>
            <p:cNvSpPr/>
            <p:nvPr/>
          </p:nvSpPr>
          <p:spPr>
            <a:xfrm>
              <a:off x="8518748" y="170717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05E0D089-6F7D-4470-80DA-F9EDCD6D5769}"/>
                </a:ext>
              </a:extLst>
            </p:cNvPr>
            <p:cNvSpPr/>
            <p:nvPr/>
          </p:nvSpPr>
          <p:spPr>
            <a:xfrm>
              <a:off x="8871449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C0A44A2A-54A3-4133-AEA8-ED4ED09298DC}"/>
                </a:ext>
              </a:extLst>
            </p:cNvPr>
            <p:cNvSpPr/>
            <p:nvPr/>
          </p:nvSpPr>
          <p:spPr>
            <a:xfrm>
              <a:off x="9221981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85104017-ABDE-4FF0-8F83-D22381A52EB0}"/>
                </a:ext>
              </a:extLst>
            </p:cNvPr>
            <p:cNvSpPr/>
            <p:nvPr/>
          </p:nvSpPr>
          <p:spPr>
            <a:xfrm>
              <a:off x="7810820" y="2763441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7162CC1-7AF3-4A70-8A76-3387DF74D611}"/>
                </a:ext>
              </a:extLst>
            </p:cNvPr>
            <p:cNvSpPr/>
            <p:nvPr/>
          </p:nvSpPr>
          <p:spPr>
            <a:xfrm>
              <a:off x="816352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80CBC69B-5AD3-4500-9CA6-BF9E95DD2A24}"/>
                </a:ext>
              </a:extLst>
            </p:cNvPr>
            <p:cNvSpPr/>
            <p:nvPr/>
          </p:nvSpPr>
          <p:spPr>
            <a:xfrm>
              <a:off x="8517910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F477A794-AAB1-41DE-9A10-70A6BFAC3F1D}"/>
                </a:ext>
              </a:extLst>
            </p:cNvPr>
            <p:cNvSpPr/>
            <p:nvPr/>
          </p:nvSpPr>
          <p:spPr>
            <a:xfrm>
              <a:off x="887061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5F678F7-BAA6-466B-841D-29A97D3BD35E}"/>
                </a:ext>
              </a:extLst>
            </p:cNvPr>
            <p:cNvSpPr/>
            <p:nvPr/>
          </p:nvSpPr>
          <p:spPr>
            <a:xfrm>
              <a:off x="9221143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4D0AFCAB-8D0F-4E9A-AD36-D0806EF43879}"/>
                </a:ext>
              </a:extLst>
            </p:cNvPr>
            <p:cNvSpPr/>
            <p:nvPr/>
          </p:nvSpPr>
          <p:spPr>
            <a:xfrm>
              <a:off x="7810820" y="454233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542EA29D-0046-420E-8417-FB7684802534}"/>
                </a:ext>
              </a:extLst>
            </p:cNvPr>
            <p:cNvSpPr/>
            <p:nvPr/>
          </p:nvSpPr>
          <p:spPr>
            <a:xfrm>
              <a:off x="816352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BDDF6C32-7FAB-46B5-AEEF-DC7F8931DA18}"/>
                </a:ext>
              </a:extLst>
            </p:cNvPr>
            <p:cNvSpPr/>
            <p:nvPr/>
          </p:nvSpPr>
          <p:spPr>
            <a:xfrm>
              <a:off x="8517910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C8272C70-03C7-492B-97E7-05D7EB8B2EAF}"/>
                </a:ext>
              </a:extLst>
            </p:cNvPr>
            <p:cNvSpPr/>
            <p:nvPr/>
          </p:nvSpPr>
          <p:spPr>
            <a:xfrm>
              <a:off x="887061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C078B468-36A6-4724-A8C9-2FBE1E8D0E8A}"/>
                </a:ext>
              </a:extLst>
            </p:cNvPr>
            <p:cNvSpPr/>
            <p:nvPr/>
          </p:nvSpPr>
          <p:spPr>
            <a:xfrm>
              <a:off x="9221143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572994D7-C063-4236-BE76-33E0E1F9999D}"/>
                </a:ext>
              </a:extLst>
            </p:cNvPr>
            <p:cNvSpPr/>
            <p:nvPr/>
          </p:nvSpPr>
          <p:spPr>
            <a:xfrm>
              <a:off x="7810820" y="567509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B990DEC-9664-44C2-82AB-57900D2FCC6A}"/>
                </a:ext>
              </a:extLst>
            </p:cNvPr>
            <p:cNvSpPr/>
            <p:nvPr/>
          </p:nvSpPr>
          <p:spPr>
            <a:xfrm>
              <a:off x="816352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35A37D7D-F03F-406A-97D0-E86DC1C4FA63}"/>
                </a:ext>
              </a:extLst>
            </p:cNvPr>
            <p:cNvSpPr/>
            <p:nvPr/>
          </p:nvSpPr>
          <p:spPr>
            <a:xfrm>
              <a:off x="8517910" y="567310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F3CFF319-5E68-48A7-8DD7-4B459DF3150C}"/>
                </a:ext>
              </a:extLst>
            </p:cNvPr>
            <p:cNvSpPr/>
            <p:nvPr/>
          </p:nvSpPr>
          <p:spPr>
            <a:xfrm>
              <a:off x="887061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F11344A0-5D35-4D9C-ACD2-A8B32DA5F069}"/>
                </a:ext>
              </a:extLst>
            </p:cNvPr>
            <p:cNvSpPr/>
            <p:nvPr/>
          </p:nvSpPr>
          <p:spPr>
            <a:xfrm>
              <a:off x="9221143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38C1B26-B0B4-4F13-84EA-8E0A17A08361}"/>
                </a:ext>
              </a:extLst>
            </p:cNvPr>
            <p:cNvSpPr/>
            <p:nvPr/>
          </p:nvSpPr>
          <p:spPr>
            <a:xfrm>
              <a:off x="719534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9A8D154D-270C-4122-A95B-E1FCA07F2F3E}"/>
                </a:ext>
              </a:extLst>
            </p:cNvPr>
            <p:cNvSpPr/>
            <p:nvPr/>
          </p:nvSpPr>
          <p:spPr>
            <a:xfrm>
              <a:off x="719534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2D66419A-F314-41B3-A569-C3BDBEF63F0A}"/>
                </a:ext>
              </a:extLst>
            </p:cNvPr>
            <p:cNvSpPr/>
            <p:nvPr/>
          </p:nvSpPr>
          <p:spPr>
            <a:xfrm>
              <a:off x="719534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1F5BA01C-D774-4176-944F-61535842DAEA}"/>
                </a:ext>
              </a:extLst>
            </p:cNvPr>
            <p:cNvSpPr/>
            <p:nvPr/>
          </p:nvSpPr>
          <p:spPr>
            <a:xfrm>
              <a:off x="980878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3FA7A8B3-258F-4EC1-96AB-F4A21721B997}"/>
                </a:ext>
              </a:extLst>
            </p:cNvPr>
            <p:cNvSpPr/>
            <p:nvPr/>
          </p:nvSpPr>
          <p:spPr>
            <a:xfrm>
              <a:off x="980878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55E2FE1-1C49-4387-A159-A8F2968CC5BE}"/>
                </a:ext>
              </a:extLst>
            </p:cNvPr>
            <p:cNvSpPr/>
            <p:nvPr/>
          </p:nvSpPr>
          <p:spPr>
            <a:xfrm>
              <a:off x="980878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3" name="直線箭頭接點 45">
              <a:extLst>
                <a:ext uri="{FF2B5EF4-FFF2-40B4-BE49-F238E27FC236}">
                  <a16:creationId xmlns:a16="http://schemas.microsoft.com/office/drawing/2014/main" id="{F2E7353C-6AEC-4E02-AB51-EB1CA220D24D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5839625" y="2755774"/>
              <a:ext cx="1143440" cy="954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46">
              <a:extLst>
                <a:ext uri="{FF2B5EF4-FFF2-40B4-BE49-F238E27FC236}">
                  <a16:creationId xmlns:a16="http://schemas.microsoft.com/office/drawing/2014/main" id="{666308F6-1C46-4ED1-BA47-59E49FF7F9E6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>
              <a:off x="5839625" y="2755774"/>
              <a:ext cx="1143440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47">
              <a:extLst>
                <a:ext uri="{FF2B5EF4-FFF2-40B4-BE49-F238E27FC236}">
                  <a16:creationId xmlns:a16="http://schemas.microsoft.com/office/drawing/2014/main" id="{50BBD09C-E04A-4402-8BB9-D16378D5A2F8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>
            <a:xfrm>
              <a:off x="5839625" y="2755774"/>
              <a:ext cx="1143440" cy="2950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48">
              <a:extLst>
                <a:ext uri="{FF2B5EF4-FFF2-40B4-BE49-F238E27FC236}">
                  <a16:creationId xmlns:a16="http://schemas.microsoft.com/office/drawing/2014/main" id="{39A97B29-EE58-4494-AF8F-677913A24469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5817687" y="1792408"/>
              <a:ext cx="1187316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49">
              <a:extLst>
                <a:ext uri="{FF2B5EF4-FFF2-40B4-BE49-F238E27FC236}">
                  <a16:creationId xmlns:a16="http://schemas.microsoft.com/office/drawing/2014/main" id="{FAB56570-51FD-404B-8C8C-085586E8D1C0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 flipV="1">
              <a:off x="5817687" y="2851189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0">
              <a:extLst>
                <a:ext uri="{FF2B5EF4-FFF2-40B4-BE49-F238E27FC236}">
                  <a16:creationId xmlns:a16="http://schemas.microsoft.com/office/drawing/2014/main" id="{B05B5368-8C8D-4F39-9078-8B9620BB676B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817687" y="3814555"/>
              <a:ext cx="1165378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1">
              <a:extLst>
                <a:ext uri="{FF2B5EF4-FFF2-40B4-BE49-F238E27FC236}">
                  <a16:creationId xmlns:a16="http://schemas.microsoft.com/office/drawing/2014/main" id="{149F2C6B-C179-4F6C-921A-6BF7F1813FD6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>
              <a:off x="5817687" y="3814555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2">
              <a:extLst>
                <a:ext uri="{FF2B5EF4-FFF2-40B4-BE49-F238E27FC236}">
                  <a16:creationId xmlns:a16="http://schemas.microsoft.com/office/drawing/2014/main" id="{131F7722-1110-49F6-9A20-35032E05BE7F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 flipV="1">
              <a:off x="5817687" y="1792408"/>
              <a:ext cx="1187316" cy="30809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53">
              <a:extLst>
                <a:ext uri="{FF2B5EF4-FFF2-40B4-BE49-F238E27FC236}">
                  <a16:creationId xmlns:a16="http://schemas.microsoft.com/office/drawing/2014/main" id="{D2509CE8-A98F-4EAD-9DCD-802D17A7A1B7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5817687" y="4647563"/>
              <a:ext cx="1165378" cy="2257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箭頭接點 54">
              <a:extLst>
                <a:ext uri="{FF2B5EF4-FFF2-40B4-BE49-F238E27FC236}">
                  <a16:creationId xmlns:a16="http://schemas.microsoft.com/office/drawing/2014/main" id="{420462ED-1841-48A7-8469-B3BF8D3B37EA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5817687" y="4873336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55">
              <a:extLst>
                <a:ext uri="{FF2B5EF4-FFF2-40B4-BE49-F238E27FC236}">
                  <a16:creationId xmlns:a16="http://schemas.microsoft.com/office/drawing/2014/main" id="{5D1D2175-0D4E-48E1-9C21-6BEA12D91767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 flipV="1">
              <a:off x="5817687" y="2851189"/>
              <a:ext cx="1165378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56">
              <a:extLst>
                <a:ext uri="{FF2B5EF4-FFF2-40B4-BE49-F238E27FC236}">
                  <a16:creationId xmlns:a16="http://schemas.microsoft.com/office/drawing/2014/main" id="{FDD3BB70-9B03-4773-8863-5CACBB5B334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>
              <a:off x="5839625" y="2755774"/>
              <a:ext cx="1146699" cy="10665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57">
              <a:extLst>
                <a:ext uri="{FF2B5EF4-FFF2-40B4-BE49-F238E27FC236}">
                  <a16:creationId xmlns:a16="http://schemas.microsoft.com/office/drawing/2014/main" id="{DD36046E-D086-47DF-93DE-8E95896DD2F4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5817687" y="3814555"/>
              <a:ext cx="11653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58">
              <a:extLst>
                <a:ext uri="{FF2B5EF4-FFF2-40B4-BE49-F238E27FC236}">
                  <a16:creationId xmlns:a16="http://schemas.microsoft.com/office/drawing/2014/main" id="{0A7864FF-9EE2-45E3-8C26-EEB5AB323BC1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5817687" y="3780756"/>
              <a:ext cx="1156249" cy="10925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59">
              <a:extLst>
                <a:ext uri="{FF2B5EF4-FFF2-40B4-BE49-F238E27FC236}">
                  <a16:creationId xmlns:a16="http://schemas.microsoft.com/office/drawing/2014/main" id="{3C1458BA-4333-4351-B8D1-27DB7160057A}"/>
                </a:ext>
              </a:extLst>
            </p:cNvPr>
            <p:cNvCxnSpPr>
              <a:cxnSpLocks/>
              <a:stCxn id="23" idx="6"/>
              <a:endCxn id="20" idx="2"/>
            </p:cNvCxnSpPr>
            <p:nvPr/>
          </p:nvCxnSpPr>
          <p:spPr>
            <a:xfrm>
              <a:off x="10179087" y="1792408"/>
              <a:ext cx="1308091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0">
              <a:extLst>
                <a:ext uri="{FF2B5EF4-FFF2-40B4-BE49-F238E27FC236}">
                  <a16:creationId xmlns:a16="http://schemas.microsoft.com/office/drawing/2014/main" id="{23A696DB-EC4D-4696-A5A8-C0336CEEE6CE}"/>
                </a:ext>
              </a:extLst>
            </p:cNvPr>
            <p:cNvCxnSpPr>
              <a:cxnSpLocks/>
              <a:stCxn id="23" idx="6"/>
              <a:endCxn id="21" idx="2"/>
            </p:cNvCxnSpPr>
            <p:nvPr/>
          </p:nvCxnSpPr>
          <p:spPr>
            <a:xfrm>
              <a:off x="10179087" y="1792408"/>
              <a:ext cx="1308091" cy="27479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1">
              <a:extLst>
                <a:ext uri="{FF2B5EF4-FFF2-40B4-BE49-F238E27FC236}">
                  <a16:creationId xmlns:a16="http://schemas.microsoft.com/office/drawing/2014/main" id="{FA2E6DB2-3B11-47F8-873B-373C7FE78A38}"/>
                </a:ext>
              </a:extLst>
            </p:cNvPr>
            <p:cNvCxnSpPr>
              <a:cxnSpLocks/>
              <a:stCxn id="24" idx="6"/>
              <a:endCxn id="20" idx="2"/>
            </p:cNvCxnSpPr>
            <p:nvPr/>
          </p:nvCxnSpPr>
          <p:spPr>
            <a:xfrm>
              <a:off x="10157149" y="2851189"/>
              <a:ext cx="1330029" cy="630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2">
              <a:extLst>
                <a:ext uri="{FF2B5EF4-FFF2-40B4-BE49-F238E27FC236}">
                  <a16:creationId xmlns:a16="http://schemas.microsoft.com/office/drawing/2014/main" id="{73D67103-57FA-48DD-B1E0-FF709F6EA15A}"/>
                </a:ext>
              </a:extLst>
            </p:cNvPr>
            <p:cNvCxnSpPr>
              <a:cxnSpLocks/>
              <a:stCxn id="24" idx="6"/>
              <a:endCxn id="21" idx="2"/>
            </p:cNvCxnSpPr>
            <p:nvPr/>
          </p:nvCxnSpPr>
          <p:spPr>
            <a:xfrm>
              <a:off x="10157149" y="2851189"/>
              <a:ext cx="1330029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63">
              <a:extLst>
                <a:ext uri="{FF2B5EF4-FFF2-40B4-BE49-F238E27FC236}">
                  <a16:creationId xmlns:a16="http://schemas.microsoft.com/office/drawing/2014/main" id="{8C5B228D-F86D-4586-BA51-2448BF3DC516}"/>
                </a:ext>
              </a:extLst>
            </p:cNvPr>
            <p:cNvCxnSpPr>
              <a:cxnSpLocks/>
              <a:stCxn id="25" idx="6"/>
              <a:endCxn id="20" idx="2"/>
            </p:cNvCxnSpPr>
            <p:nvPr/>
          </p:nvCxnSpPr>
          <p:spPr>
            <a:xfrm flipV="1">
              <a:off x="10157149" y="3481570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64">
              <a:extLst>
                <a:ext uri="{FF2B5EF4-FFF2-40B4-BE49-F238E27FC236}">
                  <a16:creationId xmlns:a16="http://schemas.microsoft.com/office/drawing/2014/main" id="{9C953FDC-4F99-413A-8CBF-1C3114DD4ABD}"/>
                </a:ext>
              </a:extLst>
            </p:cNvPr>
            <p:cNvCxnSpPr>
              <a:cxnSpLocks/>
              <a:stCxn id="25" idx="6"/>
              <a:endCxn id="21" idx="2"/>
            </p:cNvCxnSpPr>
            <p:nvPr/>
          </p:nvCxnSpPr>
          <p:spPr>
            <a:xfrm flipV="1">
              <a:off x="10157149" y="4540352"/>
              <a:ext cx="1330029" cy="1072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65">
              <a:extLst>
                <a:ext uri="{FF2B5EF4-FFF2-40B4-BE49-F238E27FC236}">
                  <a16:creationId xmlns:a16="http://schemas.microsoft.com/office/drawing/2014/main" id="{FA7011BA-A8F1-4859-9A8D-2D460A2D9007}"/>
                </a:ext>
              </a:extLst>
            </p:cNvPr>
            <p:cNvCxnSpPr>
              <a:cxnSpLocks/>
              <a:stCxn id="26" idx="6"/>
              <a:endCxn id="20" idx="2"/>
            </p:cNvCxnSpPr>
            <p:nvPr/>
          </p:nvCxnSpPr>
          <p:spPr>
            <a:xfrm flipV="1">
              <a:off x="10157149" y="3481570"/>
              <a:ext cx="1330029" cy="22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箭頭接點 66">
              <a:extLst>
                <a:ext uri="{FF2B5EF4-FFF2-40B4-BE49-F238E27FC236}">
                  <a16:creationId xmlns:a16="http://schemas.microsoft.com/office/drawing/2014/main" id="{5093419D-8877-44B3-A70D-FF0FCE819AB3}"/>
                </a:ext>
              </a:extLst>
            </p:cNvPr>
            <p:cNvCxnSpPr>
              <a:cxnSpLocks/>
              <a:stCxn id="26" idx="6"/>
              <a:endCxn id="21" idx="2"/>
            </p:cNvCxnSpPr>
            <p:nvPr/>
          </p:nvCxnSpPr>
          <p:spPr>
            <a:xfrm flipV="1">
              <a:off x="10157149" y="4540352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67">
              <a:extLst>
                <a:ext uri="{FF2B5EF4-FFF2-40B4-BE49-F238E27FC236}">
                  <a16:creationId xmlns:a16="http://schemas.microsoft.com/office/drawing/2014/main" id="{C9939E88-618D-49EA-8227-904B8996938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0126081" y="3481570"/>
              <a:ext cx="1361097" cy="317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68">
              <a:extLst>
                <a:ext uri="{FF2B5EF4-FFF2-40B4-BE49-F238E27FC236}">
                  <a16:creationId xmlns:a16="http://schemas.microsoft.com/office/drawing/2014/main" id="{795056E3-09BC-4DEB-AAB4-FD0EE3F8ADE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0135210" y="3799557"/>
              <a:ext cx="1351967" cy="7407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8" name="Picture 2" descr="RDKit Logo">
            <a:extLst>
              <a:ext uri="{FF2B5EF4-FFF2-40B4-BE49-F238E27FC236}">
                <a16:creationId xmlns:a16="http://schemas.microsoft.com/office/drawing/2014/main" id="{9A7BA46B-8A5A-46AF-8A48-B46088C7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67" y="4777670"/>
            <a:ext cx="1918303" cy="191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044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45C64F-CADB-42E4-BB21-F7E10A4869E0}"/>
              </a:ext>
            </a:extLst>
          </p:cNvPr>
          <p:cNvSpPr/>
          <p:nvPr/>
        </p:nvSpPr>
        <p:spPr>
          <a:xfrm>
            <a:off x="7544570" y="1812991"/>
            <a:ext cx="1775213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Y’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8A6B7B-CF8D-4F59-88F3-080BE46CC2E0}"/>
              </a:ext>
            </a:extLst>
          </p:cNvPr>
          <p:cNvSpPr/>
          <p:nvPr/>
        </p:nvSpPr>
        <p:spPr>
          <a:xfrm>
            <a:off x="2343581" y="1812991"/>
            <a:ext cx="1616364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E4FF3C-4AB7-4EB9-A003-A7EC1C8CDE7C}"/>
              </a:ext>
            </a:extLst>
          </p:cNvPr>
          <p:cNvSpPr/>
          <p:nvPr/>
        </p:nvSpPr>
        <p:spPr>
          <a:xfrm>
            <a:off x="310395" y="1812991"/>
            <a:ext cx="1616364" cy="9144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FF3F59C4-E94C-4D0E-91DF-93904E142E6B}"/>
              </a:ext>
            </a:extLst>
          </p:cNvPr>
          <p:cNvSpPr/>
          <p:nvPr/>
        </p:nvSpPr>
        <p:spPr>
          <a:xfrm>
            <a:off x="1825159" y="2027875"/>
            <a:ext cx="674096" cy="48463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984208-2378-46D0-A54C-226B7F20FDA8}"/>
              </a:ext>
            </a:extLst>
          </p:cNvPr>
          <p:cNvSpPr/>
          <p:nvPr/>
        </p:nvSpPr>
        <p:spPr>
          <a:xfrm>
            <a:off x="4532441" y="1812991"/>
            <a:ext cx="1616364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87675F9-A78F-4CCC-B1BA-0DCC35866136}"/>
              </a:ext>
            </a:extLst>
          </p:cNvPr>
          <p:cNvSpPr/>
          <p:nvPr/>
        </p:nvSpPr>
        <p:spPr>
          <a:xfrm>
            <a:off x="3812784" y="2025782"/>
            <a:ext cx="856445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23F2CE64-214A-497D-BEE7-1D0232F7B5E5}"/>
              </a:ext>
            </a:extLst>
          </p:cNvPr>
          <p:cNvSpPr/>
          <p:nvPr/>
        </p:nvSpPr>
        <p:spPr>
          <a:xfrm>
            <a:off x="5969976" y="2027875"/>
            <a:ext cx="1696916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BFCAA12-B2A3-4DE4-B805-8EEDE2934CA7}"/>
              </a:ext>
            </a:extLst>
          </p:cNvPr>
          <p:cNvSpPr/>
          <p:nvPr/>
        </p:nvSpPr>
        <p:spPr>
          <a:xfrm>
            <a:off x="9861376" y="1812991"/>
            <a:ext cx="2076575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targets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ABF3170-EABE-4BD0-8074-C63ED9FBA30C}"/>
              </a:ext>
            </a:extLst>
          </p:cNvPr>
          <p:cNvSpPr/>
          <p:nvPr/>
        </p:nvSpPr>
        <p:spPr>
          <a:xfrm>
            <a:off x="8217100" y="3478099"/>
            <a:ext cx="2694207" cy="9144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  <a:endParaRPr lang="zh-TW" altLang="en-US" sz="2400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B6C372-8D1B-47CB-BA56-33B50094D3AA}"/>
              </a:ext>
            </a:extLst>
          </p:cNvPr>
          <p:cNvSpPr/>
          <p:nvPr/>
        </p:nvSpPr>
        <p:spPr>
          <a:xfrm>
            <a:off x="10162738" y="5022701"/>
            <a:ext cx="1775213" cy="914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score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FD6DCB05-FC52-4D22-8BC9-427669516EB2}"/>
              </a:ext>
            </a:extLst>
          </p:cNvPr>
          <p:cNvSpPr/>
          <p:nvPr/>
        </p:nvSpPr>
        <p:spPr>
          <a:xfrm>
            <a:off x="7008267" y="5022701"/>
            <a:ext cx="2585461" cy="9144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lang="zh-TW" altLang="en-US" sz="2400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AECA1FF6-9797-494B-9D06-E59D923C75C1}"/>
              </a:ext>
            </a:extLst>
          </p:cNvPr>
          <p:cNvSpPr/>
          <p:nvPr/>
        </p:nvSpPr>
        <p:spPr>
          <a:xfrm rot="3626570">
            <a:off x="9440125" y="4463158"/>
            <a:ext cx="1008213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4BA70982-2497-4DAF-B983-E3A1292273C4}"/>
              </a:ext>
            </a:extLst>
          </p:cNvPr>
          <p:cNvSpPr/>
          <p:nvPr/>
        </p:nvSpPr>
        <p:spPr>
          <a:xfrm rot="10800000">
            <a:off x="9233609" y="5237585"/>
            <a:ext cx="97840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3069C6-1BFE-4512-867D-1305D4D0B1C1}"/>
              </a:ext>
            </a:extLst>
          </p:cNvPr>
          <p:cNvSpPr/>
          <p:nvPr/>
        </p:nvSpPr>
        <p:spPr>
          <a:xfrm>
            <a:off x="3433879" y="4992523"/>
            <a:ext cx="1616364" cy="914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50C5D11B-5925-4922-830A-4CA1D9ED4FD4}"/>
              </a:ext>
            </a:extLst>
          </p:cNvPr>
          <p:cNvSpPr/>
          <p:nvPr/>
        </p:nvSpPr>
        <p:spPr>
          <a:xfrm rot="3246380">
            <a:off x="8246881" y="2915434"/>
            <a:ext cx="12105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2C9865E2-2D4D-46A7-88CB-D627E4F7F595}"/>
              </a:ext>
            </a:extLst>
          </p:cNvPr>
          <p:cNvSpPr/>
          <p:nvPr/>
        </p:nvSpPr>
        <p:spPr>
          <a:xfrm rot="7923349">
            <a:off x="9836253" y="2934625"/>
            <a:ext cx="1287855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7171F9FB-01E4-4284-B6EA-AADDE465BE72}"/>
              </a:ext>
            </a:extLst>
          </p:cNvPr>
          <p:cNvSpPr/>
          <p:nvPr/>
        </p:nvSpPr>
        <p:spPr>
          <a:xfrm rot="10800000">
            <a:off x="4914900" y="5240453"/>
            <a:ext cx="216151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94E4165D-2D10-40E9-80FE-96F3497A5A20}"/>
              </a:ext>
            </a:extLst>
          </p:cNvPr>
          <p:cNvSpPr/>
          <p:nvPr/>
        </p:nvSpPr>
        <p:spPr>
          <a:xfrm rot="15326920">
            <a:off x="2257213" y="3567338"/>
            <a:ext cx="270209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27DF20D-0D0F-4016-B649-BD290F8B43B1}"/>
              </a:ext>
            </a:extLst>
          </p:cNvPr>
          <p:cNvSpPr/>
          <p:nvPr/>
        </p:nvSpPr>
        <p:spPr>
          <a:xfrm>
            <a:off x="5338635" y="4993579"/>
            <a:ext cx="1519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update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1B38A1F7-92F5-4507-B825-48B9E5A19CBD}"/>
              </a:ext>
            </a:extLst>
          </p:cNvPr>
          <p:cNvSpPr/>
          <p:nvPr/>
        </p:nvSpPr>
        <p:spPr>
          <a:xfrm rot="17010216">
            <a:off x="3701597" y="3577452"/>
            <a:ext cx="2618826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647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45C64F-CADB-42E4-BB21-F7E10A4869E0}"/>
              </a:ext>
            </a:extLst>
          </p:cNvPr>
          <p:cNvSpPr/>
          <p:nvPr/>
        </p:nvSpPr>
        <p:spPr>
          <a:xfrm>
            <a:off x="756449" y="2148066"/>
            <a:ext cx="2806884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Compile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in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B6C372-8D1B-47CB-BA56-33B50094D3AA}"/>
              </a:ext>
            </a:extLst>
          </p:cNvPr>
          <p:cNvSpPr/>
          <p:nvPr/>
        </p:nvSpPr>
        <p:spPr>
          <a:xfrm>
            <a:off x="754671" y="3338335"/>
            <a:ext cx="2806884" cy="914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Fix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23F9042-7CD4-48AD-8BF0-F5E393A8274B}"/>
              </a:ext>
            </a:extLst>
          </p:cNvPr>
          <p:cNvSpPr/>
          <p:nvPr/>
        </p:nvSpPr>
        <p:spPr>
          <a:xfrm>
            <a:off x="756448" y="956546"/>
            <a:ext cx="2806883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Define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87675F9-A78F-4CCC-B1BA-0DCC35866136}"/>
              </a:ext>
            </a:extLst>
          </p:cNvPr>
          <p:cNvSpPr/>
          <p:nvPr/>
        </p:nvSpPr>
        <p:spPr>
          <a:xfrm rot="5400000">
            <a:off x="1855223" y="1760674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CDD7142-C028-4E00-8D9E-9003D3373F41}"/>
              </a:ext>
            </a:extLst>
          </p:cNvPr>
          <p:cNvSpPr/>
          <p:nvPr/>
        </p:nvSpPr>
        <p:spPr>
          <a:xfrm>
            <a:off x="754672" y="4528604"/>
            <a:ext cx="2806883" cy="914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Evaluate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B4555CA-A53F-4D69-B59E-12AF0CCC6B23}"/>
              </a:ext>
            </a:extLst>
          </p:cNvPr>
          <p:cNvSpPr/>
          <p:nvPr/>
        </p:nvSpPr>
        <p:spPr>
          <a:xfrm>
            <a:off x="754672" y="5718873"/>
            <a:ext cx="2806883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Make Predictions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DCE5867-CBE4-480D-B511-58B97FC85A5A}"/>
              </a:ext>
            </a:extLst>
          </p:cNvPr>
          <p:cNvSpPr/>
          <p:nvPr/>
        </p:nvSpPr>
        <p:spPr>
          <a:xfrm rot="5400000">
            <a:off x="1855223" y="2947435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DDADBB03-0E4A-4147-95DA-89B2CB09999D}"/>
              </a:ext>
            </a:extLst>
          </p:cNvPr>
          <p:cNvSpPr/>
          <p:nvPr/>
        </p:nvSpPr>
        <p:spPr>
          <a:xfrm rot="5400000">
            <a:off x="1855223" y="415844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1603D594-B78D-4978-B406-A3DF2C5A04DC}"/>
              </a:ext>
            </a:extLst>
          </p:cNvPr>
          <p:cNvSpPr/>
          <p:nvPr/>
        </p:nvSpPr>
        <p:spPr>
          <a:xfrm rot="5400000">
            <a:off x="1855223" y="534996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B9180F-9337-47D0-B89F-AA21AE77AA1E}"/>
              </a:ext>
            </a:extLst>
          </p:cNvPr>
          <p:cNvSpPr/>
          <p:nvPr/>
        </p:nvSpPr>
        <p:spPr>
          <a:xfrm>
            <a:off x="3750363" y="2420600"/>
            <a:ext cx="6202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optimizer="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178DC1-D0C5-4F12-87B8-7738193FC2B8}"/>
              </a:ext>
            </a:extLst>
          </p:cNvPr>
          <p:cNvSpPr/>
          <p:nvPr/>
        </p:nvSpPr>
        <p:spPr>
          <a:xfrm>
            <a:off x="3750364" y="3610869"/>
            <a:ext cx="8441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epochs=500, batch_size=256,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2AEF16-4306-4596-AD40-43CA0A49DF87}"/>
              </a:ext>
            </a:extLst>
          </p:cNvPr>
          <p:cNvSpPr/>
          <p:nvPr/>
        </p:nvSpPr>
        <p:spPr>
          <a:xfrm>
            <a:off x="3750363" y="4801138"/>
            <a:ext cx="4599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loss, accuracy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08BE60-BF43-4665-A24E-63D35025F680}"/>
              </a:ext>
            </a:extLst>
          </p:cNvPr>
          <p:cNvSpPr/>
          <p:nvPr/>
        </p:nvSpPr>
        <p:spPr>
          <a:xfrm>
            <a:off x="3750363" y="5991407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2E4C0B7-4BE0-4188-A92D-CAFC235FB3CE}"/>
              </a:ext>
            </a:extLst>
          </p:cNvPr>
          <p:cNvSpPr/>
          <p:nvPr/>
        </p:nvSpPr>
        <p:spPr>
          <a:xfrm>
            <a:off x="3750363" y="8730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(Dense(1))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63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45C64F-CADB-42E4-BB21-F7E10A4869E0}"/>
              </a:ext>
            </a:extLst>
          </p:cNvPr>
          <p:cNvSpPr/>
          <p:nvPr/>
        </p:nvSpPr>
        <p:spPr>
          <a:xfrm>
            <a:off x="756449" y="2148066"/>
            <a:ext cx="2806884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Compile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B6C372-8D1B-47CB-BA56-33B50094D3AA}"/>
              </a:ext>
            </a:extLst>
          </p:cNvPr>
          <p:cNvSpPr/>
          <p:nvPr/>
        </p:nvSpPr>
        <p:spPr>
          <a:xfrm>
            <a:off x="754671" y="3338335"/>
            <a:ext cx="2806884" cy="914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Fix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23F9042-7CD4-48AD-8BF0-F5E393A8274B}"/>
              </a:ext>
            </a:extLst>
          </p:cNvPr>
          <p:cNvSpPr/>
          <p:nvPr/>
        </p:nvSpPr>
        <p:spPr>
          <a:xfrm>
            <a:off x="756448" y="956546"/>
            <a:ext cx="2806883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Define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87675F9-A78F-4CCC-B1BA-0DCC35866136}"/>
              </a:ext>
            </a:extLst>
          </p:cNvPr>
          <p:cNvSpPr/>
          <p:nvPr/>
        </p:nvSpPr>
        <p:spPr>
          <a:xfrm rot="5400000">
            <a:off x="1855223" y="1760674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CDD7142-C028-4E00-8D9E-9003D3373F41}"/>
              </a:ext>
            </a:extLst>
          </p:cNvPr>
          <p:cNvSpPr/>
          <p:nvPr/>
        </p:nvSpPr>
        <p:spPr>
          <a:xfrm>
            <a:off x="754672" y="4528604"/>
            <a:ext cx="2806883" cy="914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Evaluate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B4555CA-A53F-4D69-B59E-12AF0CCC6B23}"/>
              </a:ext>
            </a:extLst>
          </p:cNvPr>
          <p:cNvSpPr/>
          <p:nvPr/>
        </p:nvSpPr>
        <p:spPr>
          <a:xfrm>
            <a:off x="754672" y="5718873"/>
            <a:ext cx="2806883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Make Predictions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DCE5867-CBE4-480D-B511-58B97FC85A5A}"/>
              </a:ext>
            </a:extLst>
          </p:cNvPr>
          <p:cNvSpPr/>
          <p:nvPr/>
        </p:nvSpPr>
        <p:spPr>
          <a:xfrm rot="5400000">
            <a:off x="1855223" y="2947435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DDADBB03-0E4A-4147-95DA-89B2CB09999D}"/>
              </a:ext>
            </a:extLst>
          </p:cNvPr>
          <p:cNvSpPr/>
          <p:nvPr/>
        </p:nvSpPr>
        <p:spPr>
          <a:xfrm rot="5400000">
            <a:off x="1855223" y="415844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1603D594-B78D-4978-B406-A3DF2C5A04DC}"/>
              </a:ext>
            </a:extLst>
          </p:cNvPr>
          <p:cNvSpPr/>
          <p:nvPr/>
        </p:nvSpPr>
        <p:spPr>
          <a:xfrm rot="5400000">
            <a:off x="1855223" y="534996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B9180F-9337-47D0-B89F-AA21AE77AA1E}"/>
              </a:ext>
            </a:extLst>
          </p:cNvPr>
          <p:cNvSpPr/>
          <p:nvPr/>
        </p:nvSpPr>
        <p:spPr>
          <a:xfrm>
            <a:off x="3750363" y="2420600"/>
            <a:ext cx="8275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optimizer="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178DC1-D0C5-4F12-87B8-7738193FC2B8}"/>
              </a:ext>
            </a:extLst>
          </p:cNvPr>
          <p:cNvSpPr/>
          <p:nvPr/>
        </p:nvSpPr>
        <p:spPr>
          <a:xfrm>
            <a:off x="3750364" y="3610869"/>
            <a:ext cx="8441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epochs=500, batch_size=256,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2AEF16-4306-4596-AD40-43CA0A49DF87}"/>
              </a:ext>
            </a:extLst>
          </p:cNvPr>
          <p:cNvSpPr/>
          <p:nvPr/>
        </p:nvSpPr>
        <p:spPr>
          <a:xfrm>
            <a:off x="3750363" y="4801138"/>
            <a:ext cx="4599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loss, accuracy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08BE60-BF43-4665-A24E-63D35025F680}"/>
              </a:ext>
            </a:extLst>
          </p:cNvPr>
          <p:cNvSpPr/>
          <p:nvPr/>
        </p:nvSpPr>
        <p:spPr>
          <a:xfrm>
            <a:off x="3750363" y="5991407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2E4C0B7-4BE0-4188-A92D-CAFC235FB3CE}"/>
              </a:ext>
            </a:extLst>
          </p:cNvPr>
          <p:cNvSpPr/>
          <p:nvPr/>
        </p:nvSpPr>
        <p:spPr>
          <a:xfrm>
            <a:off x="3750363" y="8730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(Dense(1))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73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F1B59CF-9D69-2A43-915D-63B32B1BCB37}"/>
              </a:ext>
            </a:extLst>
          </p:cNvPr>
          <p:cNvGraphicFramePr>
            <a:graphicFrameLocks noGrp="1"/>
          </p:cNvGraphicFramePr>
          <p:nvPr/>
        </p:nvGraphicFramePr>
        <p:xfrm>
          <a:off x="100000" y="4340553"/>
          <a:ext cx="11992000" cy="2378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9575">
                  <a:extLst>
                    <a:ext uri="{9D8B030D-6E8A-4147-A177-3AD203B41FA5}">
                      <a16:colId xmlns:a16="http://schemas.microsoft.com/office/drawing/2014/main" val="3011282720"/>
                    </a:ext>
                  </a:extLst>
                </a:gridCol>
                <a:gridCol w="4778923">
                  <a:extLst>
                    <a:ext uri="{9D8B030D-6E8A-4147-A177-3AD203B41FA5}">
                      <a16:colId xmlns:a16="http://schemas.microsoft.com/office/drawing/2014/main" val="2398892646"/>
                    </a:ext>
                  </a:extLst>
                </a:gridCol>
                <a:gridCol w="4743502">
                  <a:extLst>
                    <a:ext uri="{9D8B030D-6E8A-4147-A177-3AD203B41FA5}">
                      <a16:colId xmlns:a16="http://schemas.microsoft.com/office/drawing/2014/main" val="3100680687"/>
                    </a:ext>
                  </a:extLst>
                </a:gridCol>
              </a:tblGrid>
              <a:tr h="6415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Categories = 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Multilabel Classification</a:t>
                      </a:r>
                      <a:endParaRPr lang="zh-TW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Multiclass Classification (Single Label)</a:t>
                      </a:r>
                      <a:endParaRPr lang="zh-TW" alt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573499"/>
                  </a:ext>
                </a:extLst>
              </a:tr>
              <a:tr h="1629724">
                <a:tc>
                  <a:txBody>
                    <a:bodyPr/>
                    <a:lstStyle/>
                    <a:p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Assassin    [1 0 0 0 0 0]</a:t>
                      </a: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Tank    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1 0 0 0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   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1 0 0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0 1 0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Fighter       </a:t>
                      </a:r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 0 0 0 1 0]</a:t>
                      </a:r>
                      <a:endParaRPr lang="en-US" altLang="zh-TW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" altLang="zh-TW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Marksman  [0 0 0 0 0 1]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751938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3A76B86-F398-40B3-AC6D-F8D413A820F4}"/>
              </a:ext>
            </a:extLst>
          </p:cNvPr>
          <p:cNvGrpSpPr/>
          <p:nvPr/>
        </p:nvGrpSpPr>
        <p:grpSpPr>
          <a:xfrm>
            <a:off x="7402625" y="5024576"/>
            <a:ext cx="4454814" cy="1694858"/>
            <a:chOff x="2760337" y="5024576"/>
            <a:chExt cx="4454814" cy="1694858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8A7A8E6-846F-234C-9449-084F15DF3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9723" y="5024576"/>
              <a:ext cx="1120820" cy="139898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53CC063-FCF1-834F-BEFE-A6D49E5063CC}"/>
                </a:ext>
              </a:extLst>
            </p:cNvPr>
            <p:cNvSpPr/>
            <p:nvPr/>
          </p:nvSpPr>
          <p:spPr>
            <a:xfrm>
              <a:off x="2760337" y="6350102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 0 0]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72359C6-03AB-6C42-8FA8-247DAD21A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8750" y="5024576"/>
              <a:ext cx="1120820" cy="1398980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1219FCF-CE32-A24F-B541-B08D4B373589}"/>
                </a:ext>
              </a:extLst>
            </p:cNvPr>
            <p:cNvSpPr/>
            <p:nvPr/>
          </p:nvSpPr>
          <p:spPr>
            <a:xfrm>
              <a:off x="4329364" y="6350102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0]</a:t>
              </a:r>
              <a:endPara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DE53090-EF0B-A34B-840A-76417C60A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4945" y="5024576"/>
              <a:ext cx="1120820" cy="1398980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B8D5BE1-B2D7-4740-89D3-1ABB688BF8DC}"/>
                </a:ext>
              </a:extLst>
            </p:cNvPr>
            <p:cNvSpPr/>
            <p:nvPr/>
          </p:nvSpPr>
          <p:spPr>
            <a:xfrm>
              <a:off x="5895559" y="6350102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0 0 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lang="zh-TW" altLang="en-US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8AA8E2FF-0384-4805-8221-A7F2B2CC5047}"/>
              </a:ext>
            </a:extLst>
          </p:cNvPr>
          <p:cNvGrpSpPr/>
          <p:nvPr/>
        </p:nvGrpSpPr>
        <p:grpSpPr>
          <a:xfrm>
            <a:off x="2803426" y="5020258"/>
            <a:ext cx="4451982" cy="1697359"/>
            <a:chOff x="7461754" y="5020258"/>
            <a:chExt cx="4451982" cy="1697359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777E773-F413-644A-B8D8-BF85C81DF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1140" y="5020258"/>
              <a:ext cx="1120820" cy="139898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ED0A8AD-E909-8D44-95C9-E881CC666E16}"/>
                </a:ext>
              </a:extLst>
            </p:cNvPr>
            <p:cNvSpPr/>
            <p:nvPr/>
          </p:nvSpPr>
          <p:spPr>
            <a:xfrm>
              <a:off x="7461754" y="6348285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0]</a:t>
              </a:r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5ABA9E0-9873-D04F-997E-E530E8223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7335" y="5024576"/>
              <a:ext cx="1120820" cy="1398980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B605050-47A8-6B48-97DC-AE4F8C0C9786}"/>
                </a:ext>
              </a:extLst>
            </p:cNvPr>
            <p:cNvSpPr/>
            <p:nvPr/>
          </p:nvSpPr>
          <p:spPr>
            <a:xfrm>
              <a:off x="9027949" y="6348285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[0 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CF122DA-CCB7-3A40-9968-0D26B700D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93530" y="5020258"/>
              <a:ext cx="1120820" cy="139898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C91D89B-1831-0746-9F2B-A3587ACC8277}"/>
                </a:ext>
              </a:extLst>
            </p:cNvPr>
            <p:cNvSpPr/>
            <p:nvPr/>
          </p:nvSpPr>
          <p:spPr>
            <a:xfrm>
              <a:off x="10594144" y="6348285"/>
              <a:ext cx="13195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0 0 0 </a:t>
              </a:r>
              <a:r>
                <a:rPr lang="en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0]</a:t>
              </a:r>
            </a:p>
          </p:txBody>
        </p:sp>
      </p:grp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983D678E-4D0C-5F47-9D0F-5AE39A0F297E}"/>
              </a:ext>
            </a:extLst>
          </p:cNvPr>
          <p:cNvGraphicFramePr>
            <a:graphicFrameLocks noGrp="1"/>
          </p:cNvGraphicFramePr>
          <p:nvPr/>
        </p:nvGraphicFramePr>
        <p:xfrm>
          <a:off x="7376118" y="1361454"/>
          <a:ext cx="4507828" cy="1975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6960">
                  <a:extLst>
                    <a:ext uri="{9D8B030D-6E8A-4147-A177-3AD203B41FA5}">
                      <a16:colId xmlns:a16="http://schemas.microsoft.com/office/drawing/2014/main" val="549614125"/>
                    </a:ext>
                  </a:extLst>
                </a:gridCol>
                <a:gridCol w="2980868">
                  <a:extLst>
                    <a:ext uri="{9D8B030D-6E8A-4147-A177-3AD203B41FA5}">
                      <a16:colId xmlns:a16="http://schemas.microsoft.com/office/drawing/2014/main" val="1932590339"/>
                    </a:ext>
                  </a:extLst>
                </a:gridCol>
              </a:tblGrid>
              <a:tr h="404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Categories = 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Classification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9800237"/>
                  </a:ext>
                </a:extLst>
              </a:tr>
              <a:tr h="157120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  [1]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 [0]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019132"/>
                  </a:ext>
                </a:extLst>
              </a:tr>
            </a:tbl>
          </a:graphicData>
        </a:graphic>
      </p:graphicFrame>
      <p:pic>
        <p:nvPicPr>
          <p:cNvPr id="31" name="圖片 30">
            <a:extLst>
              <a:ext uri="{FF2B5EF4-FFF2-40B4-BE49-F238E27FC236}">
                <a16:creationId xmlns:a16="http://schemas.microsoft.com/office/drawing/2014/main" id="{29CEA9DB-5A2D-5844-AA87-EA2442634B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348" r="66416"/>
          <a:stretch/>
        </p:blipFill>
        <p:spPr>
          <a:xfrm>
            <a:off x="9027949" y="1934417"/>
            <a:ext cx="1236245" cy="1032867"/>
          </a:xfrm>
          <a:prstGeom prst="rect">
            <a:avLst/>
          </a:prstGeom>
        </p:spPr>
      </p:pic>
      <p:pic>
        <p:nvPicPr>
          <p:cNvPr id="21" name="Picture 2" descr="COVID-19 全球即時疫情地圖| COVID-19 Global Dashboard by Taiwan">
            <a:extLst>
              <a:ext uri="{FF2B5EF4-FFF2-40B4-BE49-F238E27FC236}">
                <a16:creationId xmlns:a16="http://schemas.microsoft.com/office/drawing/2014/main" id="{D154B211-A34F-45E1-9D2D-35BEA62A9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702" y="1934416"/>
            <a:ext cx="1236245" cy="10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6B14AE8-139C-46F5-B1DC-7A0B05D8C84D}"/>
              </a:ext>
            </a:extLst>
          </p:cNvPr>
          <p:cNvSpPr/>
          <p:nvPr/>
        </p:nvSpPr>
        <p:spPr>
          <a:xfrm>
            <a:off x="100000" y="166289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Multi-Label Classification Problem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right answer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Non-exclusive outputs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 Problem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right answer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Mutually exclusive outputs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5140EEE-A048-40A6-B52C-800C06CF4C1D}"/>
              </a:ext>
            </a:extLst>
          </p:cNvPr>
          <p:cNvSpPr/>
          <p:nvPr/>
        </p:nvSpPr>
        <p:spPr>
          <a:xfrm>
            <a:off x="9419086" y="2929649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EE48845-BF61-4253-8ECC-9E0E1417B620}"/>
              </a:ext>
            </a:extLst>
          </p:cNvPr>
          <p:cNvSpPr/>
          <p:nvPr/>
        </p:nvSpPr>
        <p:spPr>
          <a:xfrm>
            <a:off x="10847085" y="2927616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2097E7-48F7-42EB-9896-C47335BAE902}"/>
              </a:ext>
            </a:extLst>
          </p:cNvPr>
          <p:cNvSpPr/>
          <p:nvPr/>
        </p:nvSpPr>
        <p:spPr>
          <a:xfrm>
            <a:off x="100000" y="78808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en" altLang="zh-TW" sz="28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Problem</a:t>
            </a:r>
          </a:p>
          <a:p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28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one right answer</a:t>
            </a:r>
          </a:p>
        </p:txBody>
      </p:sp>
    </p:spTree>
    <p:extLst>
      <p:ext uri="{BB962C8B-B14F-4D97-AF65-F5344CB8AC3E}">
        <p14:creationId xmlns:p14="http://schemas.microsoft.com/office/powerpoint/2010/main" val="401163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9745C64F-CADB-42E4-BB21-F7E10A4869E0}"/>
              </a:ext>
            </a:extLst>
          </p:cNvPr>
          <p:cNvSpPr/>
          <p:nvPr/>
        </p:nvSpPr>
        <p:spPr>
          <a:xfrm>
            <a:off x="756449" y="2148066"/>
            <a:ext cx="2806884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Compile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Multiclass Classification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B6C372-8D1B-47CB-BA56-33B50094D3AA}"/>
              </a:ext>
            </a:extLst>
          </p:cNvPr>
          <p:cNvSpPr/>
          <p:nvPr/>
        </p:nvSpPr>
        <p:spPr>
          <a:xfrm>
            <a:off x="754671" y="3338335"/>
            <a:ext cx="2806884" cy="914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Fix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23F9042-7CD4-48AD-8BF0-F5E393A8274B}"/>
              </a:ext>
            </a:extLst>
          </p:cNvPr>
          <p:cNvSpPr/>
          <p:nvPr/>
        </p:nvSpPr>
        <p:spPr>
          <a:xfrm>
            <a:off x="756448" y="956546"/>
            <a:ext cx="2806883" cy="914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Define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87675F9-A78F-4CCC-B1BA-0DCC35866136}"/>
              </a:ext>
            </a:extLst>
          </p:cNvPr>
          <p:cNvSpPr/>
          <p:nvPr/>
        </p:nvSpPr>
        <p:spPr>
          <a:xfrm rot="5400000">
            <a:off x="1855223" y="1760674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CDD7142-C028-4E00-8D9E-9003D3373F41}"/>
              </a:ext>
            </a:extLst>
          </p:cNvPr>
          <p:cNvSpPr/>
          <p:nvPr/>
        </p:nvSpPr>
        <p:spPr>
          <a:xfrm>
            <a:off x="754672" y="4528604"/>
            <a:ext cx="2806883" cy="914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Evaluate Network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B4555CA-A53F-4D69-B59E-12AF0CCC6B23}"/>
              </a:ext>
            </a:extLst>
          </p:cNvPr>
          <p:cNvSpPr/>
          <p:nvPr/>
        </p:nvSpPr>
        <p:spPr>
          <a:xfrm>
            <a:off x="754672" y="5718873"/>
            <a:ext cx="2806883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Make Predictions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DCE5867-CBE4-480D-B511-58B97FC85A5A}"/>
              </a:ext>
            </a:extLst>
          </p:cNvPr>
          <p:cNvSpPr/>
          <p:nvPr/>
        </p:nvSpPr>
        <p:spPr>
          <a:xfrm rot="5400000">
            <a:off x="1855223" y="2947435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DDADBB03-0E4A-4147-95DA-89B2CB09999D}"/>
              </a:ext>
            </a:extLst>
          </p:cNvPr>
          <p:cNvSpPr/>
          <p:nvPr/>
        </p:nvSpPr>
        <p:spPr>
          <a:xfrm rot="5400000">
            <a:off x="1855223" y="415844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1603D594-B78D-4978-B406-A3DF2C5A04DC}"/>
              </a:ext>
            </a:extLst>
          </p:cNvPr>
          <p:cNvSpPr/>
          <p:nvPr/>
        </p:nvSpPr>
        <p:spPr>
          <a:xfrm rot="5400000">
            <a:off x="1855223" y="5349963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B9180F-9337-47D0-B89F-AA21AE77AA1E}"/>
              </a:ext>
            </a:extLst>
          </p:cNvPr>
          <p:cNvSpPr/>
          <p:nvPr/>
        </p:nvSpPr>
        <p:spPr>
          <a:xfrm>
            <a:off x="3750362" y="2420600"/>
            <a:ext cx="8441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categoricalcrossentropy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optimizer="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178DC1-D0C5-4F12-87B8-7738193FC2B8}"/>
              </a:ext>
            </a:extLst>
          </p:cNvPr>
          <p:cNvSpPr/>
          <p:nvPr/>
        </p:nvSpPr>
        <p:spPr>
          <a:xfrm>
            <a:off x="3750364" y="3610869"/>
            <a:ext cx="8441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epochs=500, batch_size=256,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2AEF16-4306-4596-AD40-43CA0A49DF87}"/>
              </a:ext>
            </a:extLst>
          </p:cNvPr>
          <p:cNvSpPr/>
          <p:nvPr/>
        </p:nvSpPr>
        <p:spPr>
          <a:xfrm>
            <a:off x="3750363" y="4801138"/>
            <a:ext cx="4599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loss, accuracy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08BE60-BF43-4665-A24E-63D35025F680}"/>
              </a:ext>
            </a:extLst>
          </p:cNvPr>
          <p:cNvSpPr/>
          <p:nvPr/>
        </p:nvSpPr>
        <p:spPr>
          <a:xfrm>
            <a:off x="3750363" y="5991407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=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2E4C0B7-4BE0-4188-A92D-CAFC235FB3CE}"/>
              </a:ext>
            </a:extLst>
          </p:cNvPr>
          <p:cNvSpPr/>
          <p:nvPr/>
        </p:nvSpPr>
        <p:spPr>
          <a:xfrm>
            <a:off x="3750363" y="87309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activation='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(Dense(1))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12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48DF2E-90BE-CE4F-88BD-C316A384C374}"/>
              </a:ext>
            </a:extLst>
          </p:cNvPr>
          <p:cNvSpPr txBox="1"/>
          <p:nvPr/>
        </p:nvSpPr>
        <p:spPr>
          <a:xfrm>
            <a:off x="190005" y="586006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2DF93009-1F40-A94F-88B7-34C7ECE2F7D1}"/>
              </a:ext>
            </a:extLst>
          </p:cNvPr>
          <p:cNvSpPr/>
          <p:nvPr/>
        </p:nvSpPr>
        <p:spPr>
          <a:xfrm>
            <a:off x="897636" y="2119144"/>
            <a:ext cx="102527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02483C-8536-3646-9722-D4C0B67AD41A}"/>
              </a:ext>
            </a:extLst>
          </p:cNvPr>
          <p:cNvSpPr/>
          <p:nvPr/>
        </p:nvSpPr>
        <p:spPr>
          <a:xfrm>
            <a:off x="897636" y="3260830"/>
            <a:ext cx="3417570" cy="100584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7EFEA8-AC32-5C41-8F23-AD65F6C9B37D}"/>
              </a:ext>
            </a:extLst>
          </p:cNvPr>
          <p:cNvSpPr/>
          <p:nvPr/>
        </p:nvSpPr>
        <p:spPr>
          <a:xfrm>
            <a:off x="4315206" y="3260830"/>
            <a:ext cx="3417570" cy="10058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100E708-E1BA-C845-A65E-9FB4462D8648}"/>
              </a:ext>
            </a:extLst>
          </p:cNvPr>
          <p:cNvSpPr/>
          <p:nvPr/>
        </p:nvSpPr>
        <p:spPr>
          <a:xfrm>
            <a:off x="3835146" y="5410368"/>
            <a:ext cx="4377690" cy="1268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6D08CF-CFB4-FB48-984B-BF8DBC7D5B0E}"/>
              </a:ext>
            </a:extLst>
          </p:cNvPr>
          <p:cNvSpPr/>
          <p:nvPr/>
        </p:nvSpPr>
        <p:spPr>
          <a:xfrm>
            <a:off x="5264808" y="1142838"/>
            <a:ext cx="15183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epoch</a:t>
            </a:r>
            <a:endParaRPr kumimoji="1"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4B2F3EB-B327-9541-8A57-0CB83A805319}"/>
              </a:ext>
            </a:extLst>
          </p:cNvPr>
          <p:cNvSpPr/>
          <p:nvPr/>
        </p:nvSpPr>
        <p:spPr>
          <a:xfrm>
            <a:off x="7732776" y="3260830"/>
            <a:ext cx="3417570" cy="10058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左大括弧 1">
            <a:extLst>
              <a:ext uri="{FF2B5EF4-FFF2-40B4-BE49-F238E27FC236}">
                <a16:creationId xmlns:a16="http://schemas.microsoft.com/office/drawing/2014/main" id="{60029AC2-1797-8E46-B095-86B10F47A0FB}"/>
              </a:ext>
            </a:extLst>
          </p:cNvPr>
          <p:cNvSpPr/>
          <p:nvPr/>
        </p:nvSpPr>
        <p:spPr>
          <a:xfrm rot="16200000">
            <a:off x="5798348" y="-139918"/>
            <a:ext cx="451285" cy="10252710"/>
          </a:xfrm>
          <a:prstGeom prst="lef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A46087-6615-234C-BABE-8E4F556CB2DB}"/>
              </a:ext>
            </a:extLst>
          </p:cNvPr>
          <p:cNvSpPr txBox="1"/>
          <p:nvPr/>
        </p:nvSpPr>
        <p:spPr>
          <a:xfrm>
            <a:off x="2328139" y="2442320"/>
            <a:ext cx="761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FD5C84D-9FC8-F246-A53E-8B8F6F89B312}"/>
              </a:ext>
            </a:extLst>
          </p:cNvPr>
          <p:cNvCxnSpPr>
            <a:cxnSpLocks/>
          </p:cNvCxnSpPr>
          <p:nvPr/>
        </p:nvCxnSpPr>
        <p:spPr>
          <a:xfrm>
            <a:off x="4315206" y="1856067"/>
            <a:ext cx="0" cy="103975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0D2CEC4-E489-B644-8E09-A6048B5263B6}"/>
              </a:ext>
            </a:extLst>
          </p:cNvPr>
          <p:cNvCxnSpPr>
            <a:cxnSpLocks/>
          </p:cNvCxnSpPr>
          <p:nvPr/>
        </p:nvCxnSpPr>
        <p:spPr>
          <a:xfrm>
            <a:off x="7732776" y="1837478"/>
            <a:ext cx="0" cy="103975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277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Batch Size on Neural Net Training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48DF2E-90BE-CE4F-88BD-C316A384C374}"/>
              </a:ext>
            </a:extLst>
          </p:cNvPr>
          <p:cNvSpPr txBox="1"/>
          <p:nvPr/>
        </p:nvSpPr>
        <p:spPr>
          <a:xfrm>
            <a:off x="190005" y="586006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247C70-5EF8-4808-9A61-674ADB4A2C40}"/>
              </a:ext>
            </a:extLst>
          </p:cNvPr>
          <p:cNvSpPr/>
          <p:nvPr/>
        </p:nvSpPr>
        <p:spPr>
          <a:xfrm>
            <a:off x="190005" y="1049713"/>
            <a:ext cx="114237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says that, bigger the batch size,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lesser is the noise in the gradients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so better is the gradient estimate. This allows the model to take a better step towards a minima. However, the challenge is that bigger batch size needs more memory and each step is time consuming.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27E244-8905-4106-8D2E-676CDC164398}"/>
              </a:ext>
            </a:extLst>
          </p:cNvPr>
          <p:cNvSpPr/>
          <p:nvPr/>
        </p:nvSpPr>
        <p:spPr>
          <a:xfrm>
            <a:off x="190005" y="3894952"/>
            <a:ext cx="114237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the batch size small makes the gradient estimate noisy which might allow us to bypass a local optimum during convergence. But having very small batch size would be too noisy for the model to convergence anywhere.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6E6C74-893A-4155-9B70-AAD40B4388B3}"/>
              </a:ext>
            </a:extLst>
          </p:cNvPr>
          <p:cNvSpPr/>
          <p:nvPr/>
        </p:nvSpPr>
        <p:spPr>
          <a:xfrm>
            <a:off x="279748" y="5629234"/>
            <a:ext cx="11632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general smaller or larger batch size doesn't guarantee better convergence. Batch size is more or less treated as a hyperparameter to tune keeping in the memory constraints you have.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71DC0CA-9C63-4E3A-A5C4-EAEEC90B1A60}"/>
                  </a:ext>
                </a:extLst>
              </p:cNvPr>
              <p:cNvSpPr txBox="1"/>
              <p:nvPr/>
            </p:nvSpPr>
            <p:spPr>
              <a:xfrm>
                <a:off x="279748" y="2488143"/>
                <a:ext cx="4492668" cy="892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a:rPr kumimoji="1"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batch</m:t>
                          </m:r>
                          <m: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71DC0CA-9C63-4E3A-A5C4-EAEEC90B1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48" y="2488143"/>
                <a:ext cx="4492668" cy="892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FF93A6B-F018-4F3F-A5EE-975B96051277}"/>
                  </a:ext>
                </a:extLst>
              </p:cNvPr>
              <p:cNvSpPr txBox="1"/>
              <p:nvPr/>
            </p:nvSpPr>
            <p:spPr>
              <a:xfrm>
                <a:off x="5478028" y="2614064"/>
                <a:ext cx="4430059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00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kumimoji="1" lang="en-US" altLang="zh-TW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TW" sz="2000"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TW" sz="2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batch</m:t>
                          </m:r>
                          <m:r>
                            <a:rPr kumimoji="1" lang="en-US" altLang="zh-TW" sz="2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1" lang="en-US" altLang="zh-TW" sz="2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FF93A6B-F018-4F3F-A5EE-975B96051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028" y="2614064"/>
                <a:ext cx="4430059" cy="746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169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9C88C8B-D9D0-46B8-AA3A-5810AEE114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9103" y="995428"/>
          <a:ext cx="114937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138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2719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73477660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444674865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9831193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963330858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2031020240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803164689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56801544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1252696663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361479631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3625583297"/>
                    </a:ext>
                  </a:extLst>
                </a:gridCol>
                <a:gridCol w="884138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名稱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攻擊距離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魔力回復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魔力提升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生命提升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生命回復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移動速度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物理攻擊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物理防禦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魔法防禦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類型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厄薩斯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鬥士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阿璃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法師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阿卡莉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刺客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亞歷斯塔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阿姆姆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613.1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坦克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F4D0CC2-14B3-472A-822E-843F328DEA4B}"/>
              </a:ext>
            </a:extLst>
          </p:cNvPr>
          <p:cNvSpPr/>
          <p:nvPr/>
        </p:nvSpPr>
        <p:spPr>
          <a:xfrm>
            <a:off x="2912124" y="3259850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51DEF81-28EF-4FBE-AC78-54F232AE0414}"/>
              </a:ext>
            </a:extLst>
          </p:cNvPr>
          <p:cNvSpPr/>
          <p:nvPr/>
        </p:nvSpPr>
        <p:spPr>
          <a:xfrm>
            <a:off x="2887436" y="6120140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FFCE23F-D9E9-4A94-851D-B39064F8D6E2}"/>
              </a:ext>
            </a:extLst>
          </p:cNvPr>
          <p:cNvSpPr/>
          <p:nvPr/>
        </p:nvSpPr>
        <p:spPr>
          <a:xfrm>
            <a:off x="4237637" y="3265639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/>
              <p:nvPr/>
            </p:nvSpPr>
            <p:spPr>
              <a:xfrm>
                <a:off x="4212951" y="6120140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951" y="6120140"/>
                <a:ext cx="637033" cy="6752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4">
            <a:extLst>
              <a:ext uri="{FF2B5EF4-FFF2-40B4-BE49-F238E27FC236}">
                <a16:creationId xmlns:a16="http://schemas.microsoft.com/office/drawing/2014/main" id="{EFEFFD36-51A1-4EA1-A849-0B0B1F7F2DF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549157" y="3597473"/>
            <a:ext cx="688480" cy="5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箭頭接點 15">
            <a:extLst>
              <a:ext uri="{FF2B5EF4-FFF2-40B4-BE49-F238E27FC236}">
                <a16:creationId xmlns:a16="http://schemas.microsoft.com/office/drawing/2014/main" id="{F4E9951F-6056-4CA6-9F5E-2BB0E4D091B7}"/>
              </a:ext>
            </a:extLst>
          </p:cNvPr>
          <p:cNvCxnSpPr>
            <a:cxnSpLocks/>
            <a:stCxn id="9" idx="6"/>
            <a:endCxn id="111" idx="2"/>
          </p:cNvCxnSpPr>
          <p:nvPr/>
        </p:nvCxnSpPr>
        <p:spPr>
          <a:xfrm>
            <a:off x="3549157" y="3597473"/>
            <a:ext cx="870909" cy="1432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箭頭接點 16">
            <a:extLst>
              <a:ext uri="{FF2B5EF4-FFF2-40B4-BE49-F238E27FC236}">
                <a16:creationId xmlns:a16="http://schemas.microsoft.com/office/drawing/2014/main" id="{08E11D19-9639-45DF-B6C3-2F2DB4D32B52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549157" y="3597473"/>
            <a:ext cx="663794" cy="2860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箭頭接點 17">
            <a:extLst>
              <a:ext uri="{FF2B5EF4-FFF2-40B4-BE49-F238E27FC236}">
                <a16:creationId xmlns:a16="http://schemas.microsoft.com/office/drawing/2014/main" id="{E9EC7309-CE2B-4B44-B4CB-6E0A36F26D2A}"/>
              </a:ext>
            </a:extLst>
          </p:cNvPr>
          <p:cNvCxnSpPr>
            <a:cxnSpLocks/>
            <a:stCxn id="25" idx="6"/>
            <a:endCxn id="12" idx="2"/>
          </p:cNvCxnSpPr>
          <p:nvPr/>
        </p:nvCxnSpPr>
        <p:spPr>
          <a:xfrm>
            <a:off x="3280726" y="5030494"/>
            <a:ext cx="932225" cy="142726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箭頭接點 18">
            <a:extLst>
              <a:ext uri="{FF2B5EF4-FFF2-40B4-BE49-F238E27FC236}">
                <a16:creationId xmlns:a16="http://schemas.microsoft.com/office/drawing/2014/main" id="{33F351C7-14FD-44E0-8F36-584BC0AA0985}"/>
              </a:ext>
            </a:extLst>
          </p:cNvPr>
          <p:cNvCxnSpPr>
            <a:cxnSpLocks/>
            <a:stCxn id="25" idx="6"/>
            <a:endCxn id="11" idx="2"/>
          </p:cNvCxnSpPr>
          <p:nvPr/>
        </p:nvCxnSpPr>
        <p:spPr>
          <a:xfrm flipV="1">
            <a:off x="3280726" y="3603262"/>
            <a:ext cx="956911" cy="1427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箭頭接點 19">
            <a:extLst>
              <a:ext uri="{FF2B5EF4-FFF2-40B4-BE49-F238E27FC236}">
                <a16:creationId xmlns:a16="http://schemas.microsoft.com/office/drawing/2014/main" id="{DC84E25E-7358-471A-9E87-620130120A63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3280726" y="5030494"/>
            <a:ext cx="1158438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箭頭接點 20">
            <a:extLst>
              <a:ext uri="{FF2B5EF4-FFF2-40B4-BE49-F238E27FC236}">
                <a16:creationId xmlns:a16="http://schemas.microsoft.com/office/drawing/2014/main" id="{1BBA0D8A-BEDA-4C2C-9CAA-2E77E2AB0FF0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3524469" y="3603262"/>
            <a:ext cx="713168" cy="2854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箭頭接點 21">
            <a:extLst>
              <a:ext uri="{FF2B5EF4-FFF2-40B4-BE49-F238E27FC236}">
                <a16:creationId xmlns:a16="http://schemas.microsoft.com/office/drawing/2014/main" id="{0E34A207-4382-410D-AA51-EDDCAF440FCF}"/>
              </a:ext>
            </a:extLst>
          </p:cNvPr>
          <p:cNvCxnSpPr>
            <a:cxnSpLocks/>
            <a:stCxn id="10" idx="6"/>
            <a:endCxn id="111" idx="2"/>
          </p:cNvCxnSpPr>
          <p:nvPr/>
        </p:nvCxnSpPr>
        <p:spPr>
          <a:xfrm flipV="1">
            <a:off x="3524469" y="5029477"/>
            <a:ext cx="895597" cy="1428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箭頭接點 22">
            <a:extLst>
              <a:ext uri="{FF2B5EF4-FFF2-40B4-BE49-F238E27FC236}">
                <a16:creationId xmlns:a16="http://schemas.microsoft.com/office/drawing/2014/main" id="{516152CD-83E0-4EA5-AB1E-38465A1DB384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3524469" y="6457763"/>
            <a:ext cx="6884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6A242EBB-2468-4458-AFF3-0A6C04428D4F}"/>
              </a:ext>
            </a:extLst>
          </p:cNvPr>
          <p:cNvSpPr/>
          <p:nvPr/>
        </p:nvSpPr>
        <p:spPr>
          <a:xfrm>
            <a:off x="3123660" y="429875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D21F9B4-270B-4D31-A0D3-7E3D6441FAB2}"/>
              </a:ext>
            </a:extLst>
          </p:cNvPr>
          <p:cNvSpPr/>
          <p:nvPr/>
        </p:nvSpPr>
        <p:spPr>
          <a:xfrm>
            <a:off x="3129801" y="460213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B3DD0F5E-B4AA-49C9-BC97-D4D5AE7074AC}"/>
              </a:ext>
            </a:extLst>
          </p:cNvPr>
          <p:cNvSpPr/>
          <p:nvPr/>
        </p:nvSpPr>
        <p:spPr>
          <a:xfrm>
            <a:off x="3125475" y="495209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C76B308-82DD-4D8A-B064-DC1E78D3A38B}"/>
              </a:ext>
            </a:extLst>
          </p:cNvPr>
          <p:cNvSpPr/>
          <p:nvPr/>
        </p:nvSpPr>
        <p:spPr>
          <a:xfrm>
            <a:off x="3125135" y="526816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1A467C1-2042-4092-9D7E-11F458650EDD}"/>
              </a:ext>
            </a:extLst>
          </p:cNvPr>
          <p:cNvSpPr/>
          <p:nvPr/>
        </p:nvSpPr>
        <p:spPr>
          <a:xfrm>
            <a:off x="3127030" y="557846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EEC1342-36EF-4644-8633-3726366AAAB1}"/>
              </a:ext>
            </a:extLst>
          </p:cNvPr>
          <p:cNvSpPr/>
          <p:nvPr/>
        </p:nvSpPr>
        <p:spPr>
          <a:xfrm>
            <a:off x="957889" y="488716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dirty="0">
                <a:solidFill>
                  <a:schemeClr val="accent2"/>
                </a:solidFill>
              </a:rPr>
              <a:t>生命</a:t>
            </a:r>
            <a:endParaRPr lang="zh-TW" altLang="en-US" dirty="0">
              <a:solidFill>
                <a:schemeClr val="accent2"/>
              </a:solidFill>
              <a:latin typeface="新細明體" panose="02020500000000000000" pitchFamily="18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6D864CA-B158-48A6-8960-CD48F11B44CE}"/>
              </a:ext>
            </a:extLst>
          </p:cNvPr>
          <p:cNvSpPr/>
          <p:nvPr/>
        </p:nvSpPr>
        <p:spPr>
          <a:xfrm>
            <a:off x="727057" y="38778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zh-TW" altLang="en-US" dirty="0">
                <a:solidFill>
                  <a:schemeClr val="accent2"/>
                </a:solidFill>
              </a:rPr>
              <a:t>魔力回復</a:t>
            </a:r>
            <a:endParaRPr lang="zh-TW" altLang="en-US" dirty="0">
              <a:solidFill>
                <a:schemeClr val="accent2"/>
              </a:solidFill>
              <a:latin typeface="新細明體" panose="020205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050937-39FE-49DD-B18D-53514E06AB33}"/>
              </a:ext>
            </a:extLst>
          </p:cNvPr>
          <p:cNvSpPr/>
          <p:nvPr/>
        </p:nvSpPr>
        <p:spPr>
          <a:xfrm>
            <a:off x="6420219" y="617282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輔助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4A07AC2-FDD3-406B-9F26-FD8A5584802A}"/>
              </a:ext>
            </a:extLst>
          </p:cNvPr>
          <p:cNvSpPr/>
          <p:nvPr/>
        </p:nvSpPr>
        <p:spPr>
          <a:xfrm>
            <a:off x="6429517" y="567127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射手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6E86055-5774-42BE-A7F1-B845DEF4AB83}"/>
              </a:ext>
            </a:extLst>
          </p:cNvPr>
          <p:cNvSpPr/>
          <p:nvPr/>
        </p:nvSpPr>
        <p:spPr>
          <a:xfrm>
            <a:off x="6420220" y="516606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坦克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B33CD3A-3CEC-4F23-AC28-F77A42FCCB2F}"/>
              </a:ext>
            </a:extLst>
          </p:cNvPr>
          <p:cNvSpPr/>
          <p:nvPr/>
        </p:nvSpPr>
        <p:spPr>
          <a:xfrm>
            <a:off x="6424545" y="461206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刺客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EB28399-6387-41DE-9971-8EFCA280D96A}"/>
              </a:ext>
            </a:extLst>
          </p:cNvPr>
          <p:cNvSpPr/>
          <p:nvPr/>
        </p:nvSpPr>
        <p:spPr>
          <a:xfrm>
            <a:off x="6424546" y="405606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法師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C6CE6E0-50B3-4A0C-9EF4-44EB568AB892}"/>
              </a:ext>
            </a:extLst>
          </p:cNvPr>
          <p:cNvSpPr/>
          <p:nvPr/>
        </p:nvSpPr>
        <p:spPr>
          <a:xfrm>
            <a:off x="6424546" y="35736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鬥士</a:t>
            </a:r>
          </a:p>
        </p:txBody>
      </p:sp>
      <p:cxnSp>
        <p:nvCxnSpPr>
          <p:cNvPr id="41" name="直線箭頭接點 87">
            <a:extLst>
              <a:ext uri="{FF2B5EF4-FFF2-40B4-BE49-F238E27FC236}">
                <a16:creationId xmlns:a16="http://schemas.microsoft.com/office/drawing/2014/main" id="{49E0941C-9528-4A22-9F9E-0A0519631816}"/>
              </a:ext>
            </a:extLst>
          </p:cNvPr>
          <p:cNvCxnSpPr>
            <a:cxnSpLocks/>
          </p:cNvCxnSpPr>
          <p:nvPr/>
        </p:nvCxnSpPr>
        <p:spPr>
          <a:xfrm>
            <a:off x="6035611" y="3774410"/>
            <a:ext cx="37222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87">
            <a:extLst>
              <a:ext uri="{FF2B5EF4-FFF2-40B4-BE49-F238E27FC236}">
                <a16:creationId xmlns:a16="http://schemas.microsoft.com/office/drawing/2014/main" id="{93D2C1B9-3D85-4B99-B16E-06F9C39E28C4}"/>
              </a:ext>
            </a:extLst>
          </p:cNvPr>
          <p:cNvCxnSpPr>
            <a:cxnSpLocks/>
          </p:cNvCxnSpPr>
          <p:nvPr/>
        </p:nvCxnSpPr>
        <p:spPr>
          <a:xfrm>
            <a:off x="6035611" y="4247959"/>
            <a:ext cx="37222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87">
            <a:extLst>
              <a:ext uri="{FF2B5EF4-FFF2-40B4-BE49-F238E27FC236}">
                <a16:creationId xmlns:a16="http://schemas.microsoft.com/office/drawing/2014/main" id="{324CF5DA-3EDE-4B36-9A84-BB86CE603EA3}"/>
              </a:ext>
            </a:extLst>
          </p:cNvPr>
          <p:cNvCxnSpPr>
            <a:cxnSpLocks/>
          </p:cNvCxnSpPr>
          <p:nvPr/>
        </p:nvCxnSpPr>
        <p:spPr>
          <a:xfrm>
            <a:off x="6035611" y="4832159"/>
            <a:ext cx="37222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87">
            <a:extLst>
              <a:ext uri="{FF2B5EF4-FFF2-40B4-BE49-F238E27FC236}">
                <a16:creationId xmlns:a16="http://schemas.microsoft.com/office/drawing/2014/main" id="{7B22267B-EC24-4CAA-8BA0-2B76701CDD8E}"/>
              </a:ext>
            </a:extLst>
          </p:cNvPr>
          <p:cNvCxnSpPr>
            <a:cxnSpLocks/>
          </p:cNvCxnSpPr>
          <p:nvPr/>
        </p:nvCxnSpPr>
        <p:spPr>
          <a:xfrm>
            <a:off x="6035611" y="5354930"/>
            <a:ext cx="37222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87">
            <a:extLst>
              <a:ext uri="{FF2B5EF4-FFF2-40B4-BE49-F238E27FC236}">
                <a16:creationId xmlns:a16="http://schemas.microsoft.com/office/drawing/2014/main" id="{4B656BE2-5592-4649-8D56-F62E305472FB}"/>
              </a:ext>
            </a:extLst>
          </p:cNvPr>
          <p:cNvCxnSpPr>
            <a:cxnSpLocks/>
          </p:cNvCxnSpPr>
          <p:nvPr/>
        </p:nvCxnSpPr>
        <p:spPr>
          <a:xfrm>
            <a:off x="6044908" y="5887828"/>
            <a:ext cx="362925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87">
            <a:extLst>
              <a:ext uri="{FF2B5EF4-FFF2-40B4-BE49-F238E27FC236}">
                <a16:creationId xmlns:a16="http://schemas.microsoft.com/office/drawing/2014/main" id="{8A35CFFF-53A2-499B-B555-44CB3070A54D}"/>
              </a:ext>
            </a:extLst>
          </p:cNvPr>
          <p:cNvCxnSpPr>
            <a:cxnSpLocks/>
          </p:cNvCxnSpPr>
          <p:nvPr/>
        </p:nvCxnSpPr>
        <p:spPr>
          <a:xfrm>
            <a:off x="6044908" y="6288951"/>
            <a:ext cx="362925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7D30C737-FE88-4299-B236-263D638AFECF}"/>
              </a:ext>
            </a:extLst>
          </p:cNvPr>
          <p:cNvSpPr/>
          <p:nvPr/>
        </p:nvSpPr>
        <p:spPr>
          <a:xfrm>
            <a:off x="725242" y="32038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攻擊距離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714DAA8-C28C-42A1-88B6-D22082FB0F6A}"/>
              </a:ext>
            </a:extLst>
          </p:cNvPr>
          <p:cNvSpPr/>
          <p:nvPr/>
        </p:nvSpPr>
        <p:spPr>
          <a:xfrm>
            <a:off x="956074" y="35485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魔力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ECB1FE0-CFD0-4165-9F00-FB136CDB3105}"/>
              </a:ext>
            </a:extLst>
          </p:cNvPr>
          <p:cNvSpPr/>
          <p:nvPr/>
        </p:nvSpPr>
        <p:spPr>
          <a:xfrm>
            <a:off x="725241" y="421435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魔力提升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9D58069-E2E4-418F-9224-1B67488FF0A6}"/>
              </a:ext>
            </a:extLst>
          </p:cNvPr>
          <p:cNvSpPr/>
          <p:nvPr/>
        </p:nvSpPr>
        <p:spPr>
          <a:xfrm>
            <a:off x="725241" y="45611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生命提升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6C04C91-4DC5-4F68-A576-A09A2263E1D5}"/>
              </a:ext>
            </a:extLst>
          </p:cNvPr>
          <p:cNvSpPr/>
          <p:nvPr/>
        </p:nvSpPr>
        <p:spPr>
          <a:xfrm>
            <a:off x="725241" y="51423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生命回復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0592BB9-A916-440C-A57B-203A02ACECEF}"/>
              </a:ext>
            </a:extLst>
          </p:cNvPr>
          <p:cNvSpPr/>
          <p:nvPr/>
        </p:nvSpPr>
        <p:spPr>
          <a:xfrm>
            <a:off x="725241" y="546469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移動速度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9AA26FB-E679-411C-A406-0D1CEF5AFB07}"/>
              </a:ext>
            </a:extLst>
          </p:cNvPr>
          <p:cNvSpPr/>
          <p:nvPr/>
        </p:nvSpPr>
        <p:spPr>
          <a:xfrm>
            <a:off x="725241" y="58192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物理攻擊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F0A9158-905A-43BE-B190-A9D7644F25C2}"/>
              </a:ext>
            </a:extLst>
          </p:cNvPr>
          <p:cNvSpPr/>
          <p:nvPr/>
        </p:nvSpPr>
        <p:spPr>
          <a:xfrm>
            <a:off x="725241" y="616616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物理防禦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617EB9D-6833-489A-9C91-D19FBAD3890F}"/>
              </a:ext>
            </a:extLst>
          </p:cNvPr>
          <p:cNvSpPr/>
          <p:nvPr/>
        </p:nvSpPr>
        <p:spPr>
          <a:xfrm>
            <a:off x="725241" y="64913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魔法防禦</a:t>
            </a:r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D1EEBE84-B016-4971-B1CD-4EDDE03BBFAA}"/>
              </a:ext>
            </a:extLst>
          </p:cNvPr>
          <p:cNvSpPr/>
          <p:nvPr/>
        </p:nvSpPr>
        <p:spPr>
          <a:xfrm>
            <a:off x="3123660" y="401810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0AB24C8-E5BA-4904-AED0-2E3FBDBD75CB}"/>
              </a:ext>
            </a:extLst>
          </p:cNvPr>
          <p:cNvSpPr/>
          <p:nvPr/>
        </p:nvSpPr>
        <p:spPr>
          <a:xfrm>
            <a:off x="3123660" y="58860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右大括弧 64">
            <a:extLst>
              <a:ext uri="{FF2B5EF4-FFF2-40B4-BE49-F238E27FC236}">
                <a16:creationId xmlns:a16="http://schemas.microsoft.com/office/drawing/2014/main" id="{4CFBD40C-FBC9-4BAC-94B3-7D69AAA61334}"/>
              </a:ext>
            </a:extLst>
          </p:cNvPr>
          <p:cNvSpPr/>
          <p:nvPr/>
        </p:nvSpPr>
        <p:spPr>
          <a:xfrm>
            <a:off x="1859739" y="3296694"/>
            <a:ext cx="402124" cy="3498691"/>
          </a:xfrm>
          <a:prstGeom prst="rightBrac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向右箭號 154">
            <a:extLst>
              <a:ext uri="{FF2B5EF4-FFF2-40B4-BE49-F238E27FC236}">
                <a16:creationId xmlns:a16="http://schemas.microsoft.com/office/drawing/2014/main" id="{6792D936-3902-4FBC-B78E-D40E5445A6C3}"/>
              </a:ext>
            </a:extLst>
          </p:cNvPr>
          <p:cNvSpPr/>
          <p:nvPr/>
        </p:nvSpPr>
        <p:spPr>
          <a:xfrm>
            <a:off x="2343070" y="4616889"/>
            <a:ext cx="694619" cy="8461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17CAB9D-9D35-467B-89CA-925AEAF350D7}"/>
              </a:ext>
            </a:extLst>
          </p:cNvPr>
          <p:cNvSpPr/>
          <p:nvPr/>
        </p:nvSpPr>
        <p:spPr>
          <a:xfrm>
            <a:off x="0" y="4816622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D971738-3D86-44E4-936F-0CDB1A3E4FE5}"/>
              </a:ext>
            </a:extLst>
          </p:cNvPr>
          <p:cNvSpPr/>
          <p:nvPr/>
        </p:nvSpPr>
        <p:spPr>
          <a:xfrm>
            <a:off x="6986997" y="4816622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lang="zh-TW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F28A9E4-F692-49EA-9222-A8E139E6BAB7}"/>
              </a:ext>
            </a:extLst>
          </p:cNvPr>
          <p:cNvSpPr/>
          <p:nvPr/>
        </p:nvSpPr>
        <p:spPr>
          <a:xfrm>
            <a:off x="8591804" y="3903539"/>
            <a:ext cx="3489097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147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feature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output classes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 classification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383154CF-FB76-4BF1-9FAD-EE4BCB2A5CEE}"/>
              </a:ext>
            </a:extLst>
          </p:cNvPr>
          <p:cNvSpPr/>
          <p:nvPr/>
        </p:nvSpPr>
        <p:spPr>
          <a:xfrm>
            <a:off x="5414084" y="3605369"/>
            <a:ext cx="637033" cy="67524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CA2C86C0-0C95-45F7-A873-8BE5EBAD6145}"/>
                  </a:ext>
                </a:extLst>
              </p:cNvPr>
              <p:cNvSpPr/>
              <p:nvPr/>
            </p:nvSpPr>
            <p:spPr>
              <a:xfrm>
                <a:off x="5389398" y="5769663"/>
                <a:ext cx="637033" cy="67524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CA2C86C0-0C95-45F7-A873-8BE5EBAD6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398" y="5769663"/>
                <a:ext cx="637033" cy="6752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橢圓 98">
            <a:extLst>
              <a:ext uri="{FF2B5EF4-FFF2-40B4-BE49-F238E27FC236}">
                <a16:creationId xmlns:a16="http://schemas.microsoft.com/office/drawing/2014/main" id="{BEF9A8DB-46D2-4A8B-B4E7-0269EAC734E0}"/>
              </a:ext>
            </a:extLst>
          </p:cNvPr>
          <p:cNvSpPr/>
          <p:nvPr/>
        </p:nvSpPr>
        <p:spPr>
          <a:xfrm>
            <a:off x="5619937" y="442046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橢圓 99">
            <a:extLst>
              <a:ext uri="{FF2B5EF4-FFF2-40B4-BE49-F238E27FC236}">
                <a16:creationId xmlns:a16="http://schemas.microsoft.com/office/drawing/2014/main" id="{E833BB32-4144-4D13-A6DC-8C8D1E7D766B}"/>
              </a:ext>
            </a:extLst>
          </p:cNvPr>
          <p:cNvSpPr/>
          <p:nvPr/>
        </p:nvSpPr>
        <p:spPr>
          <a:xfrm>
            <a:off x="5615611" y="477042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F1AC5BB4-DA0D-41ED-8FC1-A96BDDF28F94}"/>
              </a:ext>
            </a:extLst>
          </p:cNvPr>
          <p:cNvSpPr/>
          <p:nvPr/>
        </p:nvSpPr>
        <p:spPr>
          <a:xfrm>
            <a:off x="5615271" y="512459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3CB8B4E9-5BCF-4732-9904-655BEE47BBB7}"/>
              </a:ext>
            </a:extLst>
          </p:cNvPr>
          <p:cNvSpPr/>
          <p:nvPr/>
        </p:nvSpPr>
        <p:spPr>
          <a:xfrm>
            <a:off x="5617166" y="547300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FB9E6E84-C3B1-49B2-A734-B2C5CAA6E740}"/>
              </a:ext>
            </a:extLst>
          </p:cNvPr>
          <p:cNvSpPr/>
          <p:nvPr/>
        </p:nvSpPr>
        <p:spPr>
          <a:xfrm>
            <a:off x="4418251" y="429774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97B78A5E-5F21-4203-A7C4-8A158F8F3A1D}"/>
              </a:ext>
            </a:extLst>
          </p:cNvPr>
          <p:cNvSpPr/>
          <p:nvPr/>
        </p:nvSpPr>
        <p:spPr>
          <a:xfrm>
            <a:off x="4424392" y="460111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49BE72C9-094F-465A-ACA6-84DFB8ABD15B}"/>
              </a:ext>
            </a:extLst>
          </p:cNvPr>
          <p:cNvSpPr/>
          <p:nvPr/>
        </p:nvSpPr>
        <p:spPr>
          <a:xfrm>
            <a:off x="4420066" y="49510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99BD09F8-59DA-41E4-BBCF-0379CCF76E97}"/>
              </a:ext>
            </a:extLst>
          </p:cNvPr>
          <p:cNvSpPr/>
          <p:nvPr/>
        </p:nvSpPr>
        <p:spPr>
          <a:xfrm>
            <a:off x="4419726" y="526714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39CD1BD8-0712-4783-8B77-0F553FFC0EB7}"/>
              </a:ext>
            </a:extLst>
          </p:cNvPr>
          <p:cNvSpPr/>
          <p:nvPr/>
        </p:nvSpPr>
        <p:spPr>
          <a:xfrm>
            <a:off x="4421621" y="557745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5D2918A8-C277-4643-AAA8-3316A72F4516}"/>
              </a:ext>
            </a:extLst>
          </p:cNvPr>
          <p:cNvSpPr/>
          <p:nvPr/>
        </p:nvSpPr>
        <p:spPr>
          <a:xfrm>
            <a:off x="4418251" y="401709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92B1C60E-9F01-4A37-93B7-41A7F7DD4E00}"/>
              </a:ext>
            </a:extLst>
          </p:cNvPr>
          <p:cNvSpPr/>
          <p:nvPr/>
        </p:nvSpPr>
        <p:spPr>
          <a:xfrm>
            <a:off x="4418251" y="588505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20">
            <a:extLst>
              <a:ext uri="{FF2B5EF4-FFF2-40B4-BE49-F238E27FC236}">
                <a16:creationId xmlns:a16="http://schemas.microsoft.com/office/drawing/2014/main" id="{33D16113-DA44-45A9-AB0F-93C8E5B9EC93}"/>
              </a:ext>
            </a:extLst>
          </p:cNvPr>
          <p:cNvCxnSpPr>
            <a:cxnSpLocks/>
            <a:stCxn id="11" idx="6"/>
            <a:endCxn id="96" idx="2"/>
          </p:cNvCxnSpPr>
          <p:nvPr/>
        </p:nvCxnSpPr>
        <p:spPr>
          <a:xfrm>
            <a:off x="4874670" y="3603262"/>
            <a:ext cx="539414" cy="3397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箭頭接點 20">
            <a:extLst>
              <a:ext uri="{FF2B5EF4-FFF2-40B4-BE49-F238E27FC236}">
                <a16:creationId xmlns:a16="http://schemas.microsoft.com/office/drawing/2014/main" id="{D754199F-385F-4D62-827C-C1C5A7E64D24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4874670" y="3603262"/>
            <a:ext cx="750566" cy="142621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20">
            <a:extLst>
              <a:ext uri="{FF2B5EF4-FFF2-40B4-BE49-F238E27FC236}">
                <a16:creationId xmlns:a16="http://schemas.microsoft.com/office/drawing/2014/main" id="{53A8A672-8DAC-411D-9B27-025AB3D37B0E}"/>
              </a:ext>
            </a:extLst>
          </p:cNvPr>
          <p:cNvCxnSpPr>
            <a:cxnSpLocks/>
            <a:stCxn id="111" idx="6"/>
          </p:cNvCxnSpPr>
          <p:nvPr/>
        </p:nvCxnSpPr>
        <p:spPr>
          <a:xfrm>
            <a:off x="4575317" y="5029477"/>
            <a:ext cx="10399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箭頭接點 20">
            <a:extLst>
              <a:ext uri="{FF2B5EF4-FFF2-40B4-BE49-F238E27FC236}">
                <a16:creationId xmlns:a16="http://schemas.microsoft.com/office/drawing/2014/main" id="{2F4ADAA4-891B-4430-9FB7-10A8DB1B04FD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4849984" y="5067086"/>
            <a:ext cx="752900" cy="1390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20">
            <a:extLst>
              <a:ext uri="{FF2B5EF4-FFF2-40B4-BE49-F238E27FC236}">
                <a16:creationId xmlns:a16="http://schemas.microsoft.com/office/drawing/2014/main" id="{4B1B284A-8F86-4D04-B47C-EE7DFB959F48}"/>
              </a:ext>
            </a:extLst>
          </p:cNvPr>
          <p:cNvCxnSpPr>
            <a:cxnSpLocks/>
            <a:stCxn id="12" idx="6"/>
            <a:endCxn id="96" idx="2"/>
          </p:cNvCxnSpPr>
          <p:nvPr/>
        </p:nvCxnSpPr>
        <p:spPr>
          <a:xfrm flipV="1">
            <a:off x="4849984" y="3942992"/>
            <a:ext cx="564100" cy="25147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線箭頭接點 20">
            <a:extLst>
              <a:ext uri="{FF2B5EF4-FFF2-40B4-BE49-F238E27FC236}">
                <a16:creationId xmlns:a16="http://schemas.microsoft.com/office/drawing/2014/main" id="{131BBC08-43A6-4F6B-8BBD-D3ADC6047552}"/>
              </a:ext>
            </a:extLst>
          </p:cNvPr>
          <p:cNvCxnSpPr>
            <a:cxnSpLocks/>
            <a:stCxn id="12" idx="6"/>
            <a:endCxn id="97" idx="2"/>
          </p:cNvCxnSpPr>
          <p:nvPr/>
        </p:nvCxnSpPr>
        <p:spPr>
          <a:xfrm flipV="1">
            <a:off x="4849984" y="6107286"/>
            <a:ext cx="539414" cy="3504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箭頭接點 20">
            <a:extLst>
              <a:ext uri="{FF2B5EF4-FFF2-40B4-BE49-F238E27FC236}">
                <a16:creationId xmlns:a16="http://schemas.microsoft.com/office/drawing/2014/main" id="{47A3783E-312E-4B14-9658-8FF0C89AB734}"/>
              </a:ext>
            </a:extLst>
          </p:cNvPr>
          <p:cNvCxnSpPr>
            <a:cxnSpLocks/>
            <a:stCxn id="111" idx="6"/>
            <a:endCxn id="97" idx="2"/>
          </p:cNvCxnSpPr>
          <p:nvPr/>
        </p:nvCxnSpPr>
        <p:spPr>
          <a:xfrm>
            <a:off x="4575317" y="5029477"/>
            <a:ext cx="814081" cy="10778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0">
            <a:extLst>
              <a:ext uri="{FF2B5EF4-FFF2-40B4-BE49-F238E27FC236}">
                <a16:creationId xmlns:a16="http://schemas.microsoft.com/office/drawing/2014/main" id="{D7BA7C17-8BF3-4CEC-9FBD-868E7852B442}"/>
              </a:ext>
            </a:extLst>
          </p:cNvPr>
          <p:cNvCxnSpPr>
            <a:cxnSpLocks/>
            <a:stCxn id="111" idx="6"/>
            <a:endCxn id="96" idx="2"/>
          </p:cNvCxnSpPr>
          <p:nvPr/>
        </p:nvCxnSpPr>
        <p:spPr>
          <a:xfrm flipV="1">
            <a:off x="4575317" y="3942992"/>
            <a:ext cx="838767" cy="1086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52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Excel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9B4318-9A04-41ED-A686-6B641FA6EB8D}"/>
              </a:ext>
            </a:extLst>
          </p:cNvPr>
          <p:cNvSpPr/>
          <p:nvPr/>
        </p:nvSpPr>
        <p:spPr>
          <a:xfrm>
            <a:off x="0" y="8509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pandas as pd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pd.read_excel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('LOL.xlsx')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df.head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EBB63D-EC37-4ED4-BA3F-6C84EEA3D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8" y="1021441"/>
            <a:ext cx="7287106" cy="176503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B2A4B6-9150-42CE-A27C-1A6392354E16}"/>
              </a:ext>
            </a:extLst>
          </p:cNvPr>
          <p:cNvSpPr/>
          <p:nvPr/>
        </p:nvSpPr>
        <p:spPr>
          <a:xfrm>
            <a:off x="0" y="2997209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= df['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'].values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862E3DF-E789-4535-BF7A-690E47FAC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8" y="3019631"/>
            <a:ext cx="7287106" cy="24068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3A21EF-8B19-43A4-AECC-299300C35969}"/>
              </a:ext>
            </a:extLst>
          </p:cNvPr>
          <p:cNvSpPr/>
          <p:nvPr/>
        </p:nvSpPr>
        <p:spPr>
          <a:xfrm>
            <a:off x="0" y="5581001"/>
            <a:ext cx="6141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df.drop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(columns=['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</p:txBody>
      </p:sp>
    </p:spTree>
    <p:extLst>
      <p:ext uri="{BB962C8B-B14F-4D97-AF65-F5344CB8AC3E}">
        <p14:creationId xmlns:p14="http://schemas.microsoft.com/office/powerpoint/2010/main" val="2537057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Label Encoding to One-Hot Encoding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5FD40A-EA99-46B3-85D1-5457953ADB6C}"/>
              </a:ext>
            </a:extLst>
          </p:cNvPr>
          <p:cNvSpPr/>
          <p:nvPr/>
        </p:nvSpPr>
        <p:spPr>
          <a:xfrm>
            <a:off x="165100" y="808522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Label.shape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[0]):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鬥士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0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法師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刺客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2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坦克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3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4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輔助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5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5610D8-EF54-435D-88DB-83F2BE087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5839357"/>
            <a:ext cx="6781806" cy="81808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497BCD1-B3EB-4EE5-AE48-6098A875D0D4}"/>
              </a:ext>
            </a:extLst>
          </p:cNvPr>
          <p:cNvSpPr/>
          <p:nvPr/>
        </p:nvSpPr>
        <p:spPr>
          <a:xfrm>
            <a:off x="5753100" y="786048"/>
            <a:ext cx="6438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keras.utils.np_utils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(Label)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1CEE10F-2E7E-4300-A30E-BF6123276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5" y="1940735"/>
            <a:ext cx="2381250" cy="47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1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and Building a Neural Network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0" y="2877638"/>
            <a:ext cx="119122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Sequential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Dense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(Dense(100,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=11,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(Dense(6,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metrics=["accuracy"])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epochs=2000, batch_size=128,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=0.4)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AEE74B-992D-40F8-B70D-FC6B22AC2FD0}"/>
              </a:ext>
            </a:extLst>
          </p:cNvPr>
          <p:cNvSpPr/>
          <p:nvPr/>
        </p:nvSpPr>
        <p:spPr>
          <a:xfrm>
            <a:off x="0" y="1233753"/>
            <a:ext cx="11912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X_train.mean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fr-F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  = X_train.std(axis=0)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fr-F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X_train = (X_train - mean) / std</a:t>
            </a:r>
          </a:p>
        </p:txBody>
      </p:sp>
    </p:spTree>
    <p:extLst>
      <p:ext uri="{BB962C8B-B14F-4D97-AF65-F5344CB8AC3E}">
        <p14:creationId xmlns:p14="http://schemas.microsoft.com/office/powerpoint/2010/main" val="3022205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119921" y="1018856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history.history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FED3EA-6391-4C87-9FF2-802B2EDBB789}"/>
              </a:ext>
            </a:extLst>
          </p:cNvPr>
          <p:cNvSpPr/>
          <p:nvPr/>
        </p:nvSpPr>
        <p:spPr>
          <a:xfrm>
            <a:off x="119921" y="4163345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BC908F-90BC-4110-AF25-EE52E5682D09}"/>
              </a:ext>
            </a:extLst>
          </p:cNvPr>
          <p:cNvSpPr/>
          <p:nvPr/>
        </p:nvSpPr>
        <p:spPr>
          <a:xfrm>
            <a:off x="119921" y="2383351"/>
            <a:ext cx="82938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1: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'acc’])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2: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'accuracy']) 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4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Training and Validation Loss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279748" y="1048255"/>
            <a:ext cx="11912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= range(1,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color='k', label='Training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color='b', label='Validation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('Training and 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('Epochs')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025A74-EBD9-4005-A0BB-41599990B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29" y="2520467"/>
            <a:ext cx="5816252" cy="41544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3D847E-5F0A-42E4-B33D-AF2A704DDA93}"/>
              </a:ext>
            </a:extLst>
          </p:cNvPr>
          <p:cNvSpPr/>
          <p:nvPr/>
        </p:nvSpPr>
        <p:spPr>
          <a:xfrm>
            <a:off x="7943272" y="4988784"/>
            <a:ext cx="2416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443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46B6C7-3A55-4CF8-B8EC-1EFEF5258E2E}"/>
              </a:ext>
            </a:extLst>
          </p:cNvPr>
          <p:cNvSpPr/>
          <p:nvPr/>
        </p:nvSpPr>
        <p:spPr>
          <a:xfrm>
            <a:off x="293892" y="1096156"/>
            <a:ext cx="100238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Selection: Choosing a subset of the original pool of features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DD73EE-0FF5-4C89-8DBC-641466AEF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78" y="1968565"/>
            <a:ext cx="7934325" cy="18097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BC012AE-0730-4A36-AEDD-4183799CD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78" y="4050486"/>
            <a:ext cx="7924800" cy="16002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039A435-900D-4E58-8C9A-0D93AD76DDBA}"/>
              </a:ext>
            </a:extLst>
          </p:cNvPr>
          <p:cNvSpPr/>
          <p:nvPr/>
        </p:nvSpPr>
        <p:spPr>
          <a:xfrm>
            <a:off x="1947672" y="1968566"/>
            <a:ext cx="1828801" cy="18097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E29012-8F29-4018-8E69-0715F9FB7F5B}"/>
              </a:ext>
            </a:extLst>
          </p:cNvPr>
          <p:cNvSpPr/>
          <p:nvPr/>
        </p:nvSpPr>
        <p:spPr>
          <a:xfrm>
            <a:off x="1947672" y="4050484"/>
            <a:ext cx="1828801" cy="16002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E1654C-1CAC-4AD6-8D36-4ADCEA76B4A3}"/>
              </a:ext>
            </a:extLst>
          </p:cNvPr>
          <p:cNvSpPr/>
          <p:nvPr/>
        </p:nvSpPr>
        <p:spPr>
          <a:xfrm>
            <a:off x="1990344" y="5761844"/>
            <a:ext cx="8211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只選攻擊距離跟魔力、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只選鬥士、法師跟射手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147 data, 11 feature, 3 output classes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11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1" t="27607" r="59814" b="69893"/>
          <a:stretch/>
        </p:blipFill>
        <p:spPr>
          <a:xfrm>
            <a:off x="9026412" y="3815323"/>
            <a:ext cx="1951463" cy="47467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2" t="46666" r="58659" b="50407"/>
          <a:stretch/>
        </p:blipFill>
        <p:spPr>
          <a:xfrm>
            <a:off x="9026412" y="2385825"/>
            <a:ext cx="1951463" cy="474680"/>
          </a:xfrm>
          <a:prstGeom prst="rect">
            <a:avLst/>
          </a:prstGeom>
        </p:spPr>
      </p:pic>
      <p:sp>
        <p:nvSpPr>
          <p:cNvPr id="322" name="矩形 321">
            <a:extLst>
              <a:ext uri="{FF2B5EF4-FFF2-40B4-BE49-F238E27FC236}">
                <a16:creationId xmlns:a16="http://schemas.microsoft.com/office/drawing/2014/main" id="{17286436-1E40-E440-B4F8-95E5E494A6D3}"/>
              </a:ext>
            </a:extLst>
          </p:cNvPr>
          <p:cNvSpPr/>
          <p:nvPr/>
        </p:nvSpPr>
        <p:spPr>
          <a:xfrm>
            <a:off x="8370125" y="1521865"/>
            <a:ext cx="3264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points lost?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D1679A97-81A6-D340-BFD6-3C7ADD350FB7}"/>
              </a:ext>
            </a:extLst>
          </p:cNvPr>
          <p:cNvSpPr/>
          <p:nvPr/>
        </p:nvSpPr>
        <p:spPr>
          <a:xfrm>
            <a:off x="11172701" y="2278126"/>
            <a:ext cx="7831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7" name="矩形 356">
            <a:extLst>
              <a:ext uri="{FF2B5EF4-FFF2-40B4-BE49-F238E27FC236}">
                <a16:creationId xmlns:a16="http://schemas.microsoft.com/office/drawing/2014/main" id="{243FD798-3C27-374E-B9DB-0E0D2946EA58}"/>
              </a:ext>
            </a:extLst>
          </p:cNvPr>
          <p:cNvSpPr/>
          <p:nvPr/>
        </p:nvSpPr>
        <p:spPr>
          <a:xfrm>
            <a:off x="11277600" y="3717229"/>
            <a:ext cx="686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C54BA711-93C5-E649-AE2C-E07FA977901A}"/>
              </a:ext>
            </a:extLst>
          </p:cNvPr>
          <p:cNvSpPr/>
          <p:nvPr/>
        </p:nvSpPr>
        <p:spPr>
          <a:xfrm>
            <a:off x="9765779" y="3046763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矩形 358">
            <a:extLst>
              <a:ext uri="{FF2B5EF4-FFF2-40B4-BE49-F238E27FC236}">
                <a16:creationId xmlns:a16="http://schemas.microsoft.com/office/drawing/2014/main" id="{127BCDCE-9D65-944B-B4C9-4145576076C3}"/>
              </a:ext>
            </a:extLst>
          </p:cNvPr>
          <p:cNvSpPr/>
          <p:nvPr/>
        </p:nvSpPr>
        <p:spPr>
          <a:xfrm flipV="1">
            <a:off x="9820894" y="2475774"/>
            <a:ext cx="1095649" cy="1800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52" name="群組 451">
            <a:extLst>
              <a:ext uri="{FF2B5EF4-FFF2-40B4-BE49-F238E27FC236}">
                <a16:creationId xmlns:a16="http://schemas.microsoft.com/office/drawing/2014/main" id="{B450099A-B5D0-BE4B-BDBE-7288336B8FB3}"/>
              </a:ext>
            </a:extLst>
          </p:cNvPr>
          <p:cNvGrpSpPr/>
          <p:nvPr/>
        </p:nvGrpSpPr>
        <p:grpSpPr>
          <a:xfrm>
            <a:off x="866898" y="840927"/>
            <a:ext cx="7628861" cy="5904258"/>
            <a:chOff x="546130" y="840926"/>
            <a:chExt cx="7949630" cy="657773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12" t="56911" r="57899" b="35444"/>
            <a:stretch/>
          </p:blipFill>
          <p:spPr>
            <a:xfrm>
              <a:off x="575960" y="3228051"/>
              <a:ext cx="1229979" cy="52424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89" t="62602" r="61220" b="30366"/>
            <a:stretch/>
          </p:blipFill>
          <p:spPr>
            <a:xfrm>
              <a:off x="728175" y="2082753"/>
              <a:ext cx="925551" cy="482261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61301" r="61310" b="32307"/>
            <a:stretch/>
          </p:blipFill>
          <p:spPr>
            <a:xfrm>
              <a:off x="735561" y="1533775"/>
              <a:ext cx="880946" cy="4383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5" t="55935" r="58258" b="37113"/>
            <a:stretch/>
          </p:blipFill>
          <p:spPr>
            <a:xfrm>
              <a:off x="563879" y="3856817"/>
              <a:ext cx="1242060" cy="476781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4" t="69594" r="58418" b="23964"/>
            <a:stretch/>
          </p:blipFill>
          <p:spPr>
            <a:xfrm>
              <a:off x="560255" y="2675617"/>
              <a:ext cx="1233603" cy="441831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1" t="63740" r="58386" b="29431"/>
            <a:stretch/>
          </p:blipFill>
          <p:spPr>
            <a:xfrm>
              <a:off x="546130" y="4438124"/>
              <a:ext cx="1259809" cy="468323"/>
            </a:xfrm>
            <a:prstGeom prst="rect">
              <a:avLst/>
            </a:prstGeom>
          </p:spPr>
        </p:pic>
        <p:pic>
          <p:nvPicPr>
            <p:cNvPr id="17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46" t="52202" r="14776" b="13033"/>
            <a:stretch/>
          </p:blipFill>
          <p:spPr bwMode="auto">
            <a:xfrm>
              <a:off x="931007" y="6878663"/>
              <a:ext cx="47708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99" t="6309" r="40914" b="59938"/>
            <a:stretch/>
          </p:blipFill>
          <p:spPr bwMode="auto">
            <a:xfrm>
              <a:off x="936340" y="4938851"/>
              <a:ext cx="486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93" t="52219" r="40850" b="13353"/>
            <a:stretch/>
          </p:blipFill>
          <p:spPr bwMode="auto">
            <a:xfrm>
              <a:off x="923375" y="6232059"/>
              <a:ext cx="492353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://i.imgur.com/04a7BvN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8" t="53327" r="67174" b="13596"/>
            <a:stretch/>
          </p:blipFill>
          <p:spPr bwMode="auto">
            <a:xfrm>
              <a:off x="936340" y="5585455"/>
              <a:ext cx="479388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973018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154393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211194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267577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331526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3892341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4461221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5107825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300722" y="575442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984E56D2-9F9F-134C-AAED-2189AA608A4C}"/>
                </a:ext>
              </a:extLst>
            </p:cNvPr>
            <p:cNvSpPr/>
            <p:nvPr/>
          </p:nvSpPr>
          <p:spPr>
            <a:xfrm>
              <a:off x="2297356" y="640103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101220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154393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5754429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0E666C97-A84D-1944-9F0B-2D1A2DE3698B}"/>
                </a:ext>
              </a:extLst>
            </p:cNvPr>
            <p:cNvSpPr/>
            <p:nvPr/>
          </p:nvSpPr>
          <p:spPr>
            <a:xfrm>
              <a:off x="4259185" y="640103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9107D3F1-A7D7-1843-A01C-AC8759B55FBF}"/>
                </a:ext>
              </a:extLst>
            </p:cNvPr>
            <p:cNvSpPr/>
            <p:nvPr/>
          </p:nvSpPr>
          <p:spPr>
            <a:xfrm>
              <a:off x="8135760" y="359578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1D89C5AD-BD29-E24F-A5CB-9CCDED55C40A}"/>
                </a:ext>
              </a:extLst>
            </p:cNvPr>
            <p:cNvSpPr/>
            <p:nvPr/>
          </p:nvSpPr>
          <p:spPr>
            <a:xfrm>
              <a:off x="4349185" y="2068766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E0283CAE-023B-FF44-8343-324C8B4636D0}"/>
                </a:ext>
              </a:extLst>
            </p:cNvPr>
            <p:cNvSpPr/>
            <p:nvPr/>
          </p:nvSpPr>
          <p:spPr>
            <a:xfrm>
              <a:off x="4347206" y="233992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9E010FF0-2988-3241-B0DA-D3CFE71119BE}"/>
                </a:ext>
              </a:extLst>
            </p:cNvPr>
            <p:cNvSpPr/>
            <p:nvPr/>
          </p:nvSpPr>
          <p:spPr>
            <a:xfrm>
              <a:off x="4358066" y="261296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179B2CEA-0D4F-3249-BABC-1ADA04D4D0FB}"/>
                </a:ext>
              </a:extLst>
            </p:cNvPr>
            <p:cNvSpPr/>
            <p:nvPr/>
          </p:nvSpPr>
          <p:spPr>
            <a:xfrm>
              <a:off x="4358066" y="288291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6BC75A46-E464-604C-ADEA-30565F07E538}"/>
                </a:ext>
              </a:extLst>
            </p:cNvPr>
            <p:cNvSpPr/>
            <p:nvPr/>
          </p:nvSpPr>
          <p:spPr>
            <a:xfrm>
              <a:off x="4360045" y="316118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477E7E0F-7426-3840-990C-0E8D17FF87C7}"/>
                </a:ext>
              </a:extLst>
            </p:cNvPr>
            <p:cNvSpPr/>
            <p:nvPr/>
          </p:nvSpPr>
          <p:spPr>
            <a:xfrm>
              <a:off x="4358066" y="343233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FD63C89B-A260-AE41-BE04-9226EAFE7579}"/>
                </a:ext>
              </a:extLst>
            </p:cNvPr>
            <p:cNvSpPr/>
            <p:nvPr/>
          </p:nvSpPr>
          <p:spPr>
            <a:xfrm>
              <a:off x="4368926" y="370538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CFF3AB1D-A41B-ED45-BFF0-7C7CD84FB7A5}"/>
                </a:ext>
              </a:extLst>
            </p:cNvPr>
            <p:cNvSpPr/>
            <p:nvPr/>
          </p:nvSpPr>
          <p:spPr>
            <a:xfrm>
              <a:off x="4368926" y="397533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0DB135B0-AEE2-D04F-9C58-A85B61BA9744}"/>
                </a:ext>
              </a:extLst>
            </p:cNvPr>
            <p:cNvSpPr/>
            <p:nvPr/>
          </p:nvSpPr>
          <p:spPr>
            <a:xfrm>
              <a:off x="4368926" y="4279801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C479ADE2-F0D7-6C4D-A903-6BF135348CAE}"/>
                </a:ext>
              </a:extLst>
            </p:cNvPr>
            <p:cNvSpPr/>
            <p:nvPr/>
          </p:nvSpPr>
          <p:spPr>
            <a:xfrm>
              <a:off x="4366947" y="455095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DE65EA6B-F5CF-1544-93FB-A1C20968188C}"/>
                </a:ext>
              </a:extLst>
            </p:cNvPr>
            <p:cNvSpPr/>
            <p:nvPr/>
          </p:nvSpPr>
          <p:spPr>
            <a:xfrm>
              <a:off x="4377807" y="482399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0335C62-1F34-FD41-9DFB-33756DE3F07A}"/>
                </a:ext>
              </a:extLst>
            </p:cNvPr>
            <p:cNvSpPr/>
            <p:nvPr/>
          </p:nvSpPr>
          <p:spPr>
            <a:xfrm>
              <a:off x="4377807" y="509394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559EA690-0555-504A-B6DE-49F62C94E309}"/>
                </a:ext>
              </a:extLst>
            </p:cNvPr>
            <p:cNvSpPr/>
            <p:nvPr/>
          </p:nvSpPr>
          <p:spPr>
            <a:xfrm>
              <a:off x="4379786" y="537221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4C8F7EF2-47BD-9140-99FB-E375C16B9E00}"/>
                </a:ext>
              </a:extLst>
            </p:cNvPr>
            <p:cNvSpPr/>
            <p:nvPr/>
          </p:nvSpPr>
          <p:spPr>
            <a:xfrm>
              <a:off x="6339635" y="1026193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0BBE9847-C503-5447-95FA-A023003B40F5}"/>
                </a:ext>
              </a:extLst>
            </p:cNvPr>
            <p:cNvSpPr/>
            <p:nvPr/>
          </p:nvSpPr>
          <p:spPr>
            <a:xfrm>
              <a:off x="6339635" y="155792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0B54B79A-8469-6147-B7EA-E9856FB70154}"/>
                </a:ext>
              </a:extLst>
            </p:cNvPr>
            <p:cNvSpPr/>
            <p:nvPr/>
          </p:nvSpPr>
          <p:spPr>
            <a:xfrm>
              <a:off x="6339635" y="5768416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DADF9B05-AAAD-0543-8756-E873155F710F}"/>
                </a:ext>
              </a:extLst>
            </p:cNvPr>
            <p:cNvSpPr/>
            <p:nvPr/>
          </p:nvSpPr>
          <p:spPr>
            <a:xfrm>
              <a:off x="6339635" y="6415020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7F28083F-8545-9648-83F9-0509995B6BD0}"/>
                </a:ext>
              </a:extLst>
            </p:cNvPr>
            <p:cNvSpPr/>
            <p:nvPr/>
          </p:nvSpPr>
          <p:spPr>
            <a:xfrm>
              <a:off x="6429635" y="2082753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AC2BAD74-31EB-2148-9F9E-B75C86915F7E}"/>
                </a:ext>
              </a:extLst>
            </p:cNvPr>
            <p:cNvSpPr/>
            <p:nvPr/>
          </p:nvSpPr>
          <p:spPr>
            <a:xfrm>
              <a:off x="6427656" y="235390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A1BBDFB4-0998-CD49-A436-29F8F46ABF25}"/>
                </a:ext>
              </a:extLst>
            </p:cNvPr>
            <p:cNvSpPr/>
            <p:nvPr/>
          </p:nvSpPr>
          <p:spPr>
            <a:xfrm>
              <a:off x="6438516" y="262695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89AECFBF-09C5-424A-9721-FC0BAD5026E6}"/>
                </a:ext>
              </a:extLst>
            </p:cNvPr>
            <p:cNvSpPr/>
            <p:nvPr/>
          </p:nvSpPr>
          <p:spPr>
            <a:xfrm>
              <a:off x="6438516" y="289690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72E3F84A-FC96-BC42-A178-E53EC2590E3B}"/>
                </a:ext>
              </a:extLst>
            </p:cNvPr>
            <p:cNvSpPr/>
            <p:nvPr/>
          </p:nvSpPr>
          <p:spPr>
            <a:xfrm>
              <a:off x="6440495" y="3175170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BE471D2E-18FB-EE40-9B60-731274FF0058}"/>
                </a:ext>
              </a:extLst>
            </p:cNvPr>
            <p:cNvSpPr/>
            <p:nvPr/>
          </p:nvSpPr>
          <p:spPr>
            <a:xfrm>
              <a:off x="6438516" y="3446324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ED1F87A7-B0B9-B84B-9CCF-A31A443A2690}"/>
                </a:ext>
              </a:extLst>
            </p:cNvPr>
            <p:cNvSpPr/>
            <p:nvPr/>
          </p:nvSpPr>
          <p:spPr>
            <a:xfrm>
              <a:off x="6449376" y="371936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99CB53D2-872A-F347-B061-965C2A95B26A}"/>
                </a:ext>
              </a:extLst>
            </p:cNvPr>
            <p:cNvSpPr/>
            <p:nvPr/>
          </p:nvSpPr>
          <p:spPr>
            <a:xfrm>
              <a:off x="6449376" y="3989317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783DB670-B076-074E-A913-9D22987E6E0D}"/>
                </a:ext>
              </a:extLst>
            </p:cNvPr>
            <p:cNvSpPr/>
            <p:nvPr/>
          </p:nvSpPr>
          <p:spPr>
            <a:xfrm>
              <a:off x="6449376" y="4293788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C9093F76-BFE8-704C-BC80-FE903CDB6B41}"/>
                </a:ext>
              </a:extLst>
            </p:cNvPr>
            <p:cNvSpPr/>
            <p:nvPr/>
          </p:nvSpPr>
          <p:spPr>
            <a:xfrm>
              <a:off x="6447397" y="4564942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A76E86AE-66F6-CB46-BB75-DBEBA81BD8AD}"/>
                </a:ext>
              </a:extLst>
            </p:cNvPr>
            <p:cNvSpPr/>
            <p:nvPr/>
          </p:nvSpPr>
          <p:spPr>
            <a:xfrm>
              <a:off x="6458257" y="483798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21BEA362-AEAE-0A47-8851-D9110AD6F6CF}"/>
                </a:ext>
              </a:extLst>
            </p:cNvPr>
            <p:cNvSpPr/>
            <p:nvPr/>
          </p:nvSpPr>
          <p:spPr>
            <a:xfrm>
              <a:off x="6458257" y="510793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6D564887-A8EA-7F42-96CF-BCBD0325A89C}"/>
                </a:ext>
              </a:extLst>
            </p:cNvPr>
            <p:cNvSpPr/>
            <p:nvPr/>
          </p:nvSpPr>
          <p:spPr>
            <a:xfrm>
              <a:off x="6460236" y="5386205"/>
              <a:ext cx="180000" cy="18000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6" name="直線箭頭接點 75">
              <a:extLst>
                <a:ext uri="{FF2B5EF4-FFF2-40B4-BE49-F238E27FC236}">
                  <a16:creationId xmlns:a16="http://schemas.microsoft.com/office/drawing/2014/main" id="{13658B60-95FF-4D4D-9686-EC81F69BDBCA}"/>
                </a:ext>
              </a:extLst>
            </p:cNvPr>
            <p:cNvCxnSpPr>
              <a:cxnSpLocks/>
              <a:stCxn id="21" idx="6"/>
              <a:endCxn id="38" idx="2"/>
            </p:cNvCxnSpPr>
            <p:nvPr/>
          </p:nvCxnSpPr>
          <p:spPr>
            <a:xfrm>
              <a:off x="2657356" y="1153018"/>
              <a:ext cx="1601829" cy="391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箭頭接點 76">
              <a:extLst>
                <a:ext uri="{FF2B5EF4-FFF2-40B4-BE49-F238E27FC236}">
                  <a16:creationId xmlns:a16="http://schemas.microsoft.com/office/drawing/2014/main" id="{74BA848D-5E6C-9342-A7C9-B6B4F132C729}"/>
                </a:ext>
              </a:extLst>
            </p:cNvPr>
            <p:cNvCxnSpPr>
              <a:cxnSpLocks/>
              <a:stCxn id="21" idx="6"/>
              <a:endCxn id="39" idx="2"/>
            </p:cNvCxnSpPr>
            <p:nvPr/>
          </p:nvCxnSpPr>
          <p:spPr>
            <a:xfrm>
              <a:off x="2657356" y="1153018"/>
              <a:ext cx="1601829" cy="5709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7A921ECB-8D63-A14C-8B45-01514C07E01B}"/>
                </a:ext>
              </a:extLst>
            </p:cNvPr>
            <p:cNvCxnSpPr>
              <a:cxnSpLocks/>
              <a:stCxn id="21" idx="6"/>
              <a:endCxn id="40" idx="2"/>
            </p:cNvCxnSpPr>
            <p:nvPr/>
          </p:nvCxnSpPr>
          <p:spPr>
            <a:xfrm>
              <a:off x="2657356" y="1153018"/>
              <a:ext cx="1601829" cy="47814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78">
              <a:extLst>
                <a:ext uri="{FF2B5EF4-FFF2-40B4-BE49-F238E27FC236}">
                  <a16:creationId xmlns:a16="http://schemas.microsoft.com/office/drawing/2014/main" id="{9F8EFD8C-48F4-B740-8474-C14A802C461A}"/>
                </a:ext>
              </a:extLst>
            </p:cNvPr>
            <p:cNvCxnSpPr>
              <a:cxnSpLocks/>
              <a:stCxn id="21" idx="6"/>
              <a:endCxn id="41" idx="2"/>
            </p:cNvCxnSpPr>
            <p:nvPr/>
          </p:nvCxnSpPr>
          <p:spPr>
            <a:xfrm>
              <a:off x="2657356" y="1153018"/>
              <a:ext cx="1601829" cy="5428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9">
              <a:extLst>
                <a:ext uri="{FF2B5EF4-FFF2-40B4-BE49-F238E27FC236}">
                  <a16:creationId xmlns:a16="http://schemas.microsoft.com/office/drawing/2014/main" id="{A58FC103-FB3E-D04F-B0F7-FB16F468BC71}"/>
                </a:ext>
              </a:extLst>
            </p:cNvPr>
            <p:cNvCxnSpPr>
              <a:cxnSpLocks/>
              <a:stCxn id="29" idx="6"/>
              <a:endCxn id="38" idx="2"/>
            </p:cNvCxnSpPr>
            <p:nvPr/>
          </p:nvCxnSpPr>
          <p:spPr>
            <a:xfrm flipV="1">
              <a:off x="2660722" y="1192206"/>
              <a:ext cx="1598463" cy="53173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>
              <a:extLst>
                <a:ext uri="{FF2B5EF4-FFF2-40B4-BE49-F238E27FC236}">
                  <a16:creationId xmlns:a16="http://schemas.microsoft.com/office/drawing/2014/main" id="{AD4CBFD3-F831-434B-B0BA-C9508655C534}"/>
                </a:ext>
              </a:extLst>
            </p:cNvPr>
            <p:cNvCxnSpPr>
              <a:cxnSpLocks/>
              <a:stCxn id="29" idx="6"/>
              <a:endCxn id="39" idx="2"/>
            </p:cNvCxnSpPr>
            <p:nvPr/>
          </p:nvCxnSpPr>
          <p:spPr>
            <a:xfrm>
              <a:off x="2660722" y="1723939"/>
              <a:ext cx="15984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532950E5-102E-DA4E-A4D7-6B169FAB7B58}"/>
                </a:ext>
              </a:extLst>
            </p:cNvPr>
            <p:cNvCxnSpPr>
              <a:cxnSpLocks/>
              <a:stCxn id="29" idx="6"/>
              <a:endCxn id="40" idx="2"/>
            </p:cNvCxnSpPr>
            <p:nvPr/>
          </p:nvCxnSpPr>
          <p:spPr>
            <a:xfrm>
              <a:off x="2660722" y="1723939"/>
              <a:ext cx="1598463" cy="42104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>
              <a:extLst>
                <a:ext uri="{FF2B5EF4-FFF2-40B4-BE49-F238E27FC236}">
                  <a16:creationId xmlns:a16="http://schemas.microsoft.com/office/drawing/2014/main" id="{3DD56F86-25B8-8B43-A7D3-9B95C39367A8}"/>
                </a:ext>
              </a:extLst>
            </p:cNvPr>
            <p:cNvCxnSpPr>
              <a:cxnSpLocks/>
              <a:stCxn id="29" idx="6"/>
              <a:endCxn id="41" idx="2"/>
            </p:cNvCxnSpPr>
            <p:nvPr/>
          </p:nvCxnSpPr>
          <p:spPr>
            <a:xfrm>
              <a:off x="2660722" y="1723939"/>
              <a:ext cx="1598463" cy="48570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F8C5FB3F-AC83-1F47-8A0D-7CE0A81C1C5C}"/>
                </a:ext>
              </a:extLst>
            </p:cNvPr>
            <p:cNvCxnSpPr>
              <a:cxnSpLocks/>
              <a:stCxn id="30" idx="6"/>
              <a:endCxn id="38" idx="2"/>
            </p:cNvCxnSpPr>
            <p:nvPr/>
          </p:nvCxnSpPr>
          <p:spPr>
            <a:xfrm flipV="1">
              <a:off x="2657356" y="1192206"/>
              <a:ext cx="1601829" cy="10997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83D5BE36-0433-5942-A197-5A5244956F7A}"/>
                </a:ext>
              </a:extLst>
            </p:cNvPr>
            <p:cNvCxnSpPr>
              <a:cxnSpLocks/>
              <a:stCxn id="30" idx="6"/>
              <a:endCxn id="39" idx="2"/>
            </p:cNvCxnSpPr>
            <p:nvPr/>
          </p:nvCxnSpPr>
          <p:spPr>
            <a:xfrm flipV="1">
              <a:off x="2657356" y="1723939"/>
              <a:ext cx="1601829" cy="5680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>
              <a:extLst>
                <a:ext uri="{FF2B5EF4-FFF2-40B4-BE49-F238E27FC236}">
                  <a16:creationId xmlns:a16="http://schemas.microsoft.com/office/drawing/2014/main" id="{B2E1A2B0-6CA3-6D49-A159-EA4D88209EE3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>
              <a:off x="2657356" y="2291940"/>
              <a:ext cx="1601829" cy="3642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7">
              <a:extLst>
                <a:ext uri="{FF2B5EF4-FFF2-40B4-BE49-F238E27FC236}">
                  <a16:creationId xmlns:a16="http://schemas.microsoft.com/office/drawing/2014/main" id="{5C08FD4A-691A-3F44-8558-9C86DA371E39}"/>
                </a:ext>
              </a:extLst>
            </p:cNvPr>
            <p:cNvCxnSpPr>
              <a:cxnSpLocks/>
              <a:stCxn id="30" idx="6"/>
              <a:endCxn id="40" idx="2"/>
            </p:cNvCxnSpPr>
            <p:nvPr/>
          </p:nvCxnSpPr>
          <p:spPr>
            <a:xfrm>
              <a:off x="2657356" y="2291940"/>
              <a:ext cx="1601829" cy="3642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0C2383C4-966E-D444-BD10-89C041CDF858}"/>
                </a:ext>
              </a:extLst>
            </p:cNvPr>
            <p:cNvCxnSpPr>
              <a:cxnSpLocks/>
              <a:stCxn id="30" idx="6"/>
              <a:endCxn id="41" idx="2"/>
            </p:cNvCxnSpPr>
            <p:nvPr/>
          </p:nvCxnSpPr>
          <p:spPr>
            <a:xfrm>
              <a:off x="2657356" y="2291940"/>
              <a:ext cx="1601829" cy="42890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箭頭接點 103">
              <a:extLst>
                <a:ext uri="{FF2B5EF4-FFF2-40B4-BE49-F238E27FC236}">
                  <a16:creationId xmlns:a16="http://schemas.microsoft.com/office/drawing/2014/main" id="{899DE0C6-5507-A247-8F5C-70A1AA2B69F0}"/>
                </a:ext>
              </a:extLst>
            </p:cNvPr>
            <p:cNvCxnSpPr>
              <a:cxnSpLocks/>
              <a:stCxn id="31" idx="6"/>
              <a:endCxn id="38" idx="2"/>
            </p:cNvCxnSpPr>
            <p:nvPr/>
          </p:nvCxnSpPr>
          <p:spPr>
            <a:xfrm flipV="1">
              <a:off x="2660722" y="1192206"/>
              <a:ext cx="1598463" cy="1663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箭頭接點 106">
              <a:extLst>
                <a:ext uri="{FF2B5EF4-FFF2-40B4-BE49-F238E27FC236}">
                  <a16:creationId xmlns:a16="http://schemas.microsoft.com/office/drawing/2014/main" id="{A27D3CC7-1386-EF4A-989D-2E53BF2D7DBB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 flipV="1">
              <a:off x="2660722" y="1723939"/>
              <a:ext cx="1598463" cy="11318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箭頭接點 109">
              <a:extLst>
                <a:ext uri="{FF2B5EF4-FFF2-40B4-BE49-F238E27FC236}">
                  <a16:creationId xmlns:a16="http://schemas.microsoft.com/office/drawing/2014/main" id="{4F6A951C-0F28-714A-BFD5-DA85F5399999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2660722" y="2855770"/>
              <a:ext cx="1598463" cy="30786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>
              <a:extLst>
                <a:ext uri="{FF2B5EF4-FFF2-40B4-BE49-F238E27FC236}">
                  <a16:creationId xmlns:a16="http://schemas.microsoft.com/office/drawing/2014/main" id="{FCF7ADDA-A8E7-254A-A215-95F142431F3D}"/>
                </a:ext>
              </a:extLst>
            </p:cNvPr>
            <p:cNvCxnSpPr>
              <a:cxnSpLocks/>
              <a:stCxn id="31" idx="6"/>
              <a:endCxn id="41" idx="2"/>
            </p:cNvCxnSpPr>
            <p:nvPr/>
          </p:nvCxnSpPr>
          <p:spPr>
            <a:xfrm>
              <a:off x="2660722" y="2855770"/>
              <a:ext cx="1598463" cy="3725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箭頭接點 115">
              <a:extLst>
                <a:ext uri="{FF2B5EF4-FFF2-40B4-BE49-F238E27FC236}">
                  <a16:creationId xmlns:a16="http://schemas.microsoft.com/office/drawing/2014/main" id="{6836EBB8-9188-B24D-819E-667D3E7B5F2F}"/>
                </a:ext>
              </a:extLst>
            </p:cNvPr>
            <p:cNvCxnSpPr>
              <a:cxnSpLocks/>
              <a:stCxn id="32" idx="6"/>
              <a:endCxn id="38" idx="2"/>
            </p:cNvCxnSpPr>
            <p:nvPr/>
          </p:nvCxnSpPr>
          <p:spPr>
            <a:xfrm flipV="1">
              <a:off x="2660722" y="1192206"/>
              <a:ext cx="1598463" cy="2303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箭頭接點 118">
              <a:extLst>
                <a:ext uri="{FF2B5EF4-FFF2-40B4-BE49-F238E27FC236}">
                  <a16:creationId xmlns:a16="http://schemas.microsoft.com/office/drawing/2014/main" id="{B430608A-33C5-1344-AB90-2D0D7EE03D4A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2660722" y="1723939"/>
              <a:ext cx="1598463" cy="17713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箭頭接點 121">
              <a:extLst>
                <a:ext uri="{FF2B5EF4-FFF2-40B4-BE49-F238E27FC236}">
                  <a16:creationId xmlns:a16="http://schemas.microsoft.com/office/drawing/2014/main" id="{BFD8F861-2F8B-AA42-B8D9-57FE8686FD16}"/>
                </a:ext>
              </a:extLst>
            </p:cNvPr>
            <p:cNvCxnSpPr>
              <a:cxnSpLocks/>
              <a:stCxn id="32" idx="6"/>
              <a:endCxn id="40" idx="2"/>
            </p:cNvCxnSpPr>
            <p:nvPr/>
          </p:nvCxnSpPr>
          <p:spPr>
            <a:xfrm>
              <a:off x="2660722" y="3495263"/>
              <a:ext cx="1598463" cy="2439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箭頭接點 124">
              <a:extLst>
                <a:ext uri="{FF2B5EF4-FFF2-40B4-BE49-F238E27FC236}">
                  <a16:creationId xmlns:a16="http://schemas.microsoft.com/office/drawing/2014/main" id="{1567BAD2-7E3A-4344-9C7E-A25AA60EDD9E}"/>
                </a:ext>
              </a:extLst>
            </p:cNvPr>
            <p:cNvCxnSpPr>
              <a:cxnSpLocks/>
              <a:stCxn id="32" idx="6"/>
              <a:endCxn id="41" idx="2"/>
            </p:cNvCxnSpPr>
            <p:nvPr/>
          </p:nvCxnSpPr>
          <p:spPr>
            <a:xfrm>
              <a:off x="2660722" y="3495263"/>
              <a:ext cx="1598463" cy="30857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>
              <a:extLst>
                <a:ext uri="{FF2B5EF4-FFF2-40B4-BE49-F238E27FC236}">
                  <a16:creationId xmlns:a16="http://schemas.microsoft.com/office/drawing/2014/main" id="{80BBE9BD-78DA-2F4F-9A23-0341B60B0C09}"/>
                </a:ext>
              </a:extLst>
            </p:cNvPr>
            <p:cNvCxnSpPr>
              <a:cxnSpLocks/>
              <a:stCxn id="33" idx="6"/>
              <a:endCxn id="38" idx="2"/>
            </p:cNvCxnSpPr>
            <p:nvPr/>
          </p:nvCxnSpPr>
          <p:spPr>
            <a:xfrm flipV="1">
              <a:off x="2660722" y="1192206"/>
              <a:ext cx="1598463" cy="288013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>
              <a:extLst>
                <a:ext uri="{FF2B5EF4-FFF2-40B4-BE49-F238E27FC236}">
                  <a16:creationId xmlns:a16="http://schemas.microsoft.com/office/drawing/2014/main" id="{290CE313-7A6D-8049-9EB1-2FC7EA0F674D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 flipV="1">
              <a:off x="2660722" y="1723939"/>
              <a:ext cx="1598463" cy="23484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箭頭接點 134">
              <a:extLst>
                <a:ext uri="{FF2B5EF4-FFF2-40B4-BE49-F238E27FC236}">
                  <a16:creationId xmlns:a16="http://schemas.microsoft.com/office/drawing/2014/main" id="{F50BB572-2022-E14F-9AD2-A1FC1DE70FFF}"/>
                </a:ext>
              </a:extLst>
            </p:cNvPr>
            <p:cNvCxnSpPr>
              <a:cxnSpLocks/>
              <a:stCxn id="33" idx="6"/>
              <a:endCxn id="40" idx="2"/>
            </p:cNvCxnSpPr>
            <p:nvPr/>
          </p:nvCxnSpPr>
          <p:spPr>
            <a:xfrm>
              <a:off x="2660722" y="4072341"/>
              <a:ext cx="1598463" cy="18620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箭頭接點 138">
              <a:extLst>
                <a:ext uri="{FF2B5EF4-FFF2-40B4-BE49-F238E27FC236}">
                  <a16:creationId xmlns:a16="http://schemas.microsoft.com/office/drawing/2014/main" id="{B1657485-01B4-AA44-A17F-6DA5902732FA}"/>
                </a:ext>
              </a:extLst>
            </p:cNvPr>
            <p:cNvCxnSpPr>
              <a:cxnSpLocks/>
              <a:stCxn id="33" idx="6"/>
              <a:endCxn id="41" idx="2"/>
            </p:cNvCxnSpPr>
            <p:nvPr/>
          </p:nvCxnSpPr>
          <p:spPr>
            <a:xfrm>
              <a:off x="2660722" y="4072341"/>
              <a:ext cx="1598463" cy="25086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箭頭接點 141">
              <a:extLst>
                <a:ext uri="{FF2B5EF4-FFF2-40B4-BE49-F238E27FC236}">
                  <a16:creationId xmlns:a16="http://schemas.microsoft.com/office/drawing/2014/main" id="{1FAA812D-6084-4E49-9C21-80002386A88C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 flipV="1">
              <a:off x="2657356" y="1192206"/>
              <a:ext cx="1601829" cy="3449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箭頭接點 144">
              <a:extLst>
                <a:ext uri="{FF2B5EF4-FFF2-40B4-BE49-F238E27FC236}">
                  <a16:creationId xmlns:a16="http://schemas.microsoft.com/office/drawing/2014/main" id="{C71117A9-A9F8-6F43-991A-0BB802081EC8}"/>
                </a:ext>
              </a:extLst>
            </p:cNvPr>
            <p:cNvCxnSpPr>
              <a:cxnSpLocks/>
              <a:stCxn id="34" idx="6"/>
              <a:endCxn id="39" idx="2"/>
            </p:cNvCxnSpPr>
            <p:nvPr/>
          </p:nvCxnSpPr>
          <p:spPr>
            <a:xfrm flipV="1">
              <a:off x="2657356" y="1723939"/>
              <a:ext cx="1601829" cy="29172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>
              <a:extLst>
                <a:ext uri="{FF2B5EF4-FFF2-40B4-BE49-F238E27FC236}">
                  <a16:creationId xmlns:a16="http://schemas.microsoft.com/office/drawing/2014/main" id="{7EC0F395-CFB2-3544-9638-A5019D3A012B}"/>
                </a:ext>
              </a:extLst>
            </p:cNvPr>
            <p:cNvCxnSpPr>
              <a:cxnSpLocks/>
              <a:stCxn id="34" idx="6"/>
              <a:endCxn id="40" idx="2"/>
            </p:cNvCxnSpPr>
            <p:nvPr/>
          </p:nvCxnSpPr>
          <p:spPr>
            <a:xfrm>
              <a:off x="2657356" y="4641221"/>
              <a:ext cx="1601829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箭頭接點 150">
              <a:extLst>
                <a:ext uri="{FF2B5EF4-FFF2-40B4-BE49-F238E27FC236}">
                  <a16:creationId xmlns:a16="http://schemas.microsoft.com/office/drawing/2014/main" id="{8A4E28D9-8736-3048-9EC2-70D348C181FE}"/>
                </a:ext>
              </a:extLst>
            </p:cNvPr>
            <p:cNvCxnSpPr>
              <a:cxnSpLocks/>
              <a:stCxn id="34" idx="6"/>
              <a:endCxn id="41" idx="2"/>
            </p:cNvCxnSpPr>
            <p:nvPr/>
          </p:nvCxnSpPr>
          <p:spPr>
            <a:xfrm>
              <a:off x="2657356" y="4641221"/>
              <a:ext cx="1601829" cy="1939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箭頭接點 153">
              <a:extLst>
                <a:ext uri="{FF2B5EF4-FFF2-40B4-BE49-F238E27FC236}">
                  <a16:creationId xmlns:a16="http://schemas.microsoft.com/office/drawing/2014/main" id="{1E4CA37B-52D4-BD4D-83DB-5DAD5A86184C}"/>
                </a:ext>
              </a:extLst>
            </p:cNvPr>
            <p:cNvCxnSpPr>
              <a:cxnSpLocks/>
              <a:stCxn id="35" idx="6"/>
              <a:endCxn id="38" idx="2"/>
            </p:cNvCxnSpPr>
            <p:nvPr/>
          </p:nvCxnSpPr>
          <p:spPr>
            <a:xfrm flipV="1">
              <a:off x="2660722" y="1192206"/>
              <a:ext cx="1598463" cy="40956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箭頭接點 156">
              <a:extLst>
                <a:ext uri="{FF2B5EF4-FFF2-40B4-BE49-F238E27FC236}">
                  <a16:creationId xmlns:a16="http://schemas.microsoft.com/office/drawing/2014/main" id="{45FDC7FC-8548-D141-AB8D-47333927FC91}"/>
                </a:ext>
              </a:extLst>
            </p:cNvPr>
            <p:cNvCxnSpPr>
              <a:cxnSpLocks/>
              <a:stCxn id="35" idx="6"/>
              <a:endCxn id="39" idx="2"/>
            </p:cNvCxnSpPr>
            <p:nvPr/>
          </p:nvCxnSpPr>
          <p:spPr>
            <a:xfrm flipV="1">
              <a:off x="2660722" y="1723939"/>
              <a:ext cx="1598463" cy="35638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箭頭接點 159">
              <a:extLst>
                <a:ext uri="{FF2B5EF4-FFF2-40B4-BE49-F238E27FC236}">
                  <a16:creationId xmlns:a16="http://schemas.microsoft.com/office/drawing/2014/main" id="{E756EE76-5EF7-574E-B8F5-1C78763C6BFA}"/>
                </a:ext>
              </a:extLst>
            </p:cNvPr>
            <p:cNvCxnSpPr>
              <a:cxnSpLocks/>
              <a:stCxn id="35" idx="6"/>
              <a:endCxn id="40" idx="2"/>
            </p:cNvCxnSpPr>
            <p:nvPr/>
          </p:nvCxnSpPr>
          <p:spPr>
            <a:xfrm>
              <a:off x="2660722" y="5287825"/>
              <a:ext cx="1598463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箭頭接點 162">
              <a:extLst>
                <a:ext uri="{FF2B5EF4-FFF2-40B4-BE49-F238E27FC236}">
                  <a16:creationId xmlns:a16="http://schemas.microsoft.com/office/drawing/2014/main" id="{4DF70B47-FF6E-364D-AB6D-6D795BD36A82}"/>
                </a:ext>
              </a:extLst>
            </p:cNvPr>
            <p:cNvCxnSpPr>
              <a:cxnSpLocks/>
              <a:stCxn id="35" idx="6"/>
              <a:endCxn id="41" idx="2"/>
            </p:cNvCxnSpPr>
            <p:nvPr/>
          </p:nvCxnSpPr>
          <p:spPr>
            <a:xfrm>
              <a:off x="2660722" y="5287825"/>
              <a:ext cx="1598463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箭頭接點 165">
              <a:extLst>
                <a:ext uri="{FF2B5EF4-FFF2-40B4-BE49-F238E27FC236}">
                  <a16:creationId xmlns:a16="http://schemas.microsoft.com/office/drawing/2014/main" id="{D0B431E2-4C33-7C49-8013-C45C560CC10F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 flipV="1">
              <a:off x="2660722" y="1192206"/>
              <a:ext cx="1598463" cy="474222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箭頭接點 168">
              <a:extLst>
                <a:ext uri="{FF2B5EF4-FFF2-40B4-BE49-F238E27FC236}">
                  <a16:creationId xmlns:a16="http://schemas.microsoft.com/office/drawing/2014/main" id="{9B1E3C38-2459-024F-93FA-E6F90469566D}"/>
                </a:ext>
              </a:extLst>
            </p:cNvPr>
            <p:cNvCxnSpPr>
              <a:cxnSpLocks/>
              <a:stCxn id="36" idx="6"/>
              <a:endCxn id="39" idx="2"/>
            </p:cNvCxnSpPr>
            <p:nvPr/>
          </p:nvCxnSpPr>
          <p:spPr>
            <a:xfrm flipV="1">
              <a:off x="2660722" y="1723939"/>
              <a:ext cx="1598463" cy="42104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箭頭接點 171">
              <a:extLst>
                <a:ext uri="{FF2B5EF4-FFF2-40B4-BE49-F238E27FC236}">
                  <a16:creationId xmlns:a16="http://schemas.microsoft.com/office/drawing/2014/main" id="{4AE500B3-9ECA-6A4E-81B1-F1CD11282F48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2660722" y="5934429"/>
              <a:ext cx="15984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箭頭接點 174">
              <a:extLst>
                <a:ext uri="{FF2B5EF4-FFF2-40B4-BE49-F238E27FC236}">
                  <a16:creationId xmlns:a16="http://schemas.microsoft.com/office/drawing/2014/main" id="{D5FCDA38-B985-FF4E-909D-93FB3B41E31A}"/>
                </a:ext>
              </a:extLst>
            </p:cNvPr>
            <p:cNvCxnSpPr>
              <a:cxnSpLocks/>
              <a:stCxn id="36" idx="6"/>
              <a:endCxn id="41" idx="2"/>
            </p:cNvCxnSpPr>
            <p:nvPr/>
          </p:nvCxnSpPr>
          <p:spPr>
            <a:xfrm>
              <a:off x="2660722" y="5934429"/>
              <a:ext cx="1598463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箭頭接點 177">
              <a:extLst>
                <a:ext uri="{FF2B5EF4-FFF2-40B4-BE49-F238E27FC236}">
                  <a16:creationId xmlns:a16="http://schemas.microsoft.com/office/drawing/2014/main" id="{A929E601-3627-8042-BC38-EDACCCDBBAA0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2657356" y="1192206"/>
              <a:ext cx="1601829" cy="53888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箭頭接點 180">
              <a:extLst>
                <a:ext uri="{FF2B5EF4-FFF2-40B4-BE49-F238E27FC236}">
                  <a16:creationId xmlns:a16="http://schemas.microsoft.com/office/drawing/2014/main" id="{AAEA1B3C-6B97-8B44-B86A-6EE174F48770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 flipV="1">
              <a:off x="2657356" y="1723939"/>
              <a:ext cx="1601829" cy="48570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線箭頭接點 183">
              <a:extLst>
                <a:ext uri="{FF2B5EF4-FFF2-40B4-BE49-F238E27FC236}">
                  <a16:creationId xmlns:a16="http://schemas.microsoft.com/office/drawing/2014/main" id="{04D541EB-4A17-064C-857C-8411E7750C03}"/>
                </a:ext>
              </a:extLst>
            </p:cNvPr>
            <p:cNvCxnSpPr>
              <a:cxnSpLocks/>
              <a:stCxn id="37" idx="6"/>
              <a:endCxn id="40" idx="2"/>
            </p:cNvCxnSpPr>
            <p:nvPr/>
          </p:nvCxnSpPr>
          <p:spPr>
            <a:xfrm flipV="1">
              <a:off x="2657356" y="5934429"/>
              <a:ext cx="1601829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箭頭接點 186">
              <a:extLst>
                <a:ext uri="{FF2B5EF4-FFF2-40B4-BE49-F238E27FC236}">
                  <a16:creationId xmlns:a16="http://schemas.microsoft.com/office/drawing/2014/main" id="{7068305A-2DEB-C74B-B9DC-D8ED35A1BB63}"/>
                </a:ext>
              </a:extLst>
            </p:cNvPr>
            <p:cNvCxnSpPr>
              <a:cxnSpLocks/>
              <a:stCxn id="37" idx="6"/>
              <a:endCxn id="41" idx="2"/>
            </p:cNvCxnSpPr>
            <p:nvPr/>
          </p:nvCxnSpPr>
          <p:spPr>
            <a:xfrm>
              <a:off x="2657356" y="6581033"/>
              <a:ext cx="16018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箭頭接點 189">
              <a:extLst>
                <a:ext uri="{FF2B5EF4-FFF2-40B4-BE49-F238E27FC236}">
                  <a16:creationId xmlns:a16="http://schemas.microsoft.com/office/drawing/2014/main" id="{62798D00-43A3-1140-9BCC-FC03938C2C60}"/>
                </a:ext>
              </a:extLst>
            </p:cNvPr>
            <p:cNvCxnSpPr>
              <a:cxnSpLocks/>
              <a:stCxn id="21" idx="6"/>
              <a:endCxn id="49" idx="2"/>
            </p:cNvCxnSpPr>
            <p:nvPr/>
          </p:nvCxnSpPr>
          <p:spPr>
            <a:xfrm>
              <a:off x="2657356" y="1153018"/>
              <a:ext cx="1711570" cy="26423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箭頭接點 192">
              <a:extLst>
                <a:ext uri="{FF2B5EF4-FFF2-40B4-BE49-F238E27FC236}">
                  <a16:creationId xmlns:a16="http://schemas.microsoft.com/office/drawing/2014/main" id="{0184174E-8759-C84F-9992-6220F5D3674A}"/>
                </a:ext>
              </a:extLst>
            </p:cNvPr>
            <p:cNvCxnSpPr>
              <a:cxnSpLocks/>
              <a:stCxn id="29" idx="6"/>
              <a:endCxn id="49" idx="2"/>
            </p:cNvCxnSpPr>
            <p:nvPr/>
          </p:nvCxnSpPr>
          <p:spPr>
            <a:xfrm>
              <a:off x="2660722" y="1723939"/>
              <a:ext cx="1708204" cy="20714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箭頭接點 195">
              <a:extLst>
                <a:ext uri="{FF2B5EF4-FFF2-40B4-BE49-F238E27FC236}">
                  <a16:creationId xmlns:a16="http://schemas.microsoft.com/office/drawing/2014/main" id="{E4B6C3F5-E203-2A44-BDB7-5104E6BBB694}"/>
                </a:ext>
              </a:extLst>
            </p:cNvPr>
            <p:cNvCxnSpPr>
              <a:cxnSpLocks/>
              <a:stCxn id="30" idx="6"/>
              <a:endCxn id="49" idx="2"/>
            </p:cNvCxnSpPr>
            <p:nvPr/>
          </p:nvCxnSpPr>
          <p:spPr>
            <a:xfrm>
              <a:off x="2657356" y="2291940"/>
              <a:ext cx="1711570" cy="1503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箭頭接點 196">
              <a:extLst>
                <a:ext uri="{FF2B5EF4-FFF2-40B4-BE49-F238E27FC236}">
                  <a16:creationId xmlns:a16="http://schemas.microsoft.com/office/drawing/2014/main" id="{DFC43190-613B-3146-A96D-8EA12349C525}"/>
                </a:ext>
              </a:extLst>
            </p:cNvPr>
            <p:cNvCxnSpPr>
              <a:cxnSpLocks/>
              <a:stCxn id="31" idx="6"/>
              <a:endCxn id="49" idx="2"/>
            </p:cNvCxnSpPr>
            <p:nvPr/>
          </p:nvCxnSpPr>
          <p:spPr>
            <a:xfrm>
              <a:off x="2660722" y="2855770"/>
              <a:ext cx="1708204" cy="9396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箭頭接點 201">
              <a:extLst>
                <a:ext uri="{FF2B5EF4-FFF2-40B4-BE49-F238E27FC236}">
                  <a16:creationId xmlns:a16="http://schemas.microsoft.com/office/drawing/2014/main" id="{6C48DFC7-9A17-F84A-A484-20011CB955C9}"/>
                </a:ext>
              </a:extLst>
            </p:cNvPr>
            <p:cNvCxnSpPr>
              <a:cxnSpLocks/>
              <a:stCxn id="32" idx="6"/>
              <a:endCxn id="49" idx="2"/>
            </p:cNvCxnSpPr>
            <p:nvPr/>
          </p:nvCxnSpPr>
          <p:spPr>
            <a:xfrm>
              <a:off x="2660722" y="3495263"/>
              <a:ext cx="1708204" cy="3001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線箭頭接點 204">
              <a:extLst>
                <a:ext uri="{FF2B5EF4-FFF2-40B4-BE49-F238E27FC236}">
                  <a16:creationId xmlns:a16="http://schemas.microsoft.com/office/drawing/2014/main" id="{CBAD187B-92F1-0F41-8A1A-081EAF3740FE}"/>
                </a:ext>
              </a:extLst>
            </p:cNvPr>
            <p:cNvCxnSpPr>
              <a:cxnSpLocks/>
              <a:stCxn id="33" idx="6"/>
              <a:endCxn id="49" idx="2"/>
            </p:cNvCxnSpPr>
            <p:nvPr/>
          </p:nvCxnSpPr>
          <p:spPr>
            <a:xfrm flipV="1">
              <a:off x="2660722" y="3795380"/>
              <a:ext cx="1708204" cy="2769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箭頭接點 207">
              <a:extLst>
                <a:ext uri="{FF2B5EF4-FFF2-40B4-BE49-F238E27FC236}">
                  <a16:creationId xmlns:a16="http://schemas.microsoft.com/office/drawing/2014/main" id="{D805C2B7-1EBF-0448-9021-ADC54E4611FF}"/>
                </a:ext>
              </a:extLst>
            </p:cNvPr>
            <p:cNvCxnSpPr>
              <a:cxnSpLocks/>
              <a:stCxn id="34" idx="6"/>
              <a:endCxn id="49" idx="2"/>
            </p:cNvCxnSpPr>
            <p:nvPr/>
          </p:nvCxnSpPr>
          <p:spPr>
            <a:xfrm flipV="1">
              <a:off x="2657356" y="3795380"/>
              <a:ext cx="1711570" cy="8458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箭頭接點 210">
              <a:extLst>
                <a:ext uri="{FF2B5EF4-FFF2-40B4-BE49-F238E27FC236}">
                  <a16:creationId xmlns:a16="http://schemas.microsoft.com/office/drawing/2014/main" id="{80DED86B-7F1F-8C4A-89A6-1BBCCCF394F6}"/>
                </a:ext>
              </a:extLst>
            </p:cNvPr>
            <p:cNvCxnSpPr>
              <a:cxnSpLocks/>
              <a:stCxn id="35" idx="6"/>
              <a:endCxn id="49" idx="2"/>
            </p:cNvCxnSpPr>
            <p:nvPr/>
          </p:nvCxnSpPr>
          <p:spPr>
            <a:xfrm flipV="1">
              <a:off x="2660722" y="3795380"/>
              <a:ext cx="1708204" cy="14924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箭頭接點 213">
              <a:extLst>
                <a:ext uri="{FF2B5EF4-FFF2-40B4-BE49-F238E27FC236}">
                  <a16:creationId xmlns:a16="http://schemas.microsoft.com/office/drawing/2014/main" id="{40416D0A-0B8E-D94E-8EA4-CD6A0061D266}"/>
                </a:ext>
              </a:extLst>
            </p:cNvPr>
            <p:cNvCxnSpPr>
              <a:cxnSpLocks/>
              <a:stCxn id="36" idx="6"/>
              <a:endCxn id="49" idx="2"/>
            </p:cNvCxnSpPr>
            <p:nvPr/>
          </p:nvCxnSpPr>
          <p:spPr>
            <a:xfrm flipV="1">
              <a:off x="2660722" y="3795380"/>
              <a:ext cx="1708204" cy="21390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箭頭接點 216">
              <a:extLst>
                <a:ext uri="{FF2B5EF4-FFF2-40B4-BE49-F238E27FC236}">
                  <a16:creationId xmlns:a16="http://schemas.microsoft.com/office/drawing/2014/main" id="{AA0A05D4-97C6-DB46-AAF9-062386FDAF0D}"/>
                </a:ext>
              </a:extLst>
            </p:cNvPr>
            <p:cNvCxnSpPr>
              <a:cxnSpLocks/>
              <a:stCxn id="37" idx="6"/>
              <a:endCxn id="49" idx="2"/>
            </p:cNvCxnSpPr>
            <p:nvPr/>
          </p:nvCxnSpPr>
          <p:spPr>
            <a:xfrm flipV="1">
              <a:off x="2657356" y="3795380"/>
              <a:ext cx="1711570" cy="27856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箭頭接點 219">
              <a:extLst>
                <a:ext uri="{FF2B5EF4-FFF2-40B4-BE49-F238E27FC236}">
                  <a16:creationId xmlns:a16="http://schemas.microsoft.com/office/drawing/2014/main" id="{70B7B9D6-78C0-5A4F-BF59-5171604E8AB8}"/>
                </a:ext>
              </a:extLst>
            </p:cNvPr>
            <p:cNvCxnSpPr>
              <a:cxnSpLocks/>
              <a:stCxn id="38" idx="6"/>
              <a:endCxn id="59" idx="2"/>
            </p:cNvCxnSpPr>
            <p:nvPr/>
          </p:nvCxnSpPr>
          <p:spPr>
            <a:xfrm>
              <a:off x="4619185" y="1192206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箭頭接點 222">
              <a:extLst>
                <a:ext uri="{FF2B5EF4-FFF2-40B4-BE49-F238E27FC236}">
                  <a16:creationId xmlns:a16="http://schemas.microsoft.com/office/drawing/2014/main" id="{50D02863-C521-244B-9C30-86DF3368330F}"/>
                </a:ext>
              </a:extLst>
            </p:cNvPr>
            <p:cNvCxnSpPr>
              <a:cxnSpLocks/>
              <a:stCxn id="38" idx="6"/>
              <a:endCxn id="60" idx="2"/>
            </p:cNvCxnSpPr>
            <p:nvPr/>
          </p:nvCxnSpPr>
          <p:spPr>
            <a:xfrm>
              <a:off x="4619185" y="1192206"/>
              <a:ext cx="1720450" cy="545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箭頭接點 225">
              <a:extLst>
                <a:ext uri="{FF2B5EF4-FFF2-40B4-BE49-F238E27FC236}">
                  <a16:creationId xmlns:a16="http://schemas.microsoft.com/office/drawing/2014/main" id="{DA8F28CF-5ED3-FA43-A25E-E8F22F257484}"/>
                </a:ext>
              </a:extLst>
            </p:cNvPr>
            <p:cNvCxnSpPr>
              <a:cxnSpLocks/>
              <a:stCxn id="38" idx="6"/>
              <a:endCxn id="61" idx="2"/>
            </p:cNvCxnSpPr>
            <p:nvPr/>
          </p:nvCxnSpPr>
          <p:spPr>
            <a:xfrm>
              <a:off x="4619185" y="1192206"/>
              <a:ext cx="1720450" cy="47562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箭頭接點 229">
              <a:extLst>
                <a:ext uri="{FF2B5EF4-FFF2-40B4-BE49-F238E27FC236}">
                  <a16:creationId xmlns:a16="http://schemas.microsoft.com/office/drawing/2014/main" id="{785F8AD9-FE27-5F43-9818-4F896F89E8AB}"/>
                </a:ext>
              </a:extLst>
            </p:cNvPr>
            <p:cNvCxnSpPr>
              <a:cxnSpLocks/>
              <a:stCxn id="38" idx="6"/>
              <a:endCxn id="62" idx="2"/>
            </p:cNvCxnSpPr>
            <p:nvPr/>
          </p:nvCxnSpPr>
          <p:spPr>
            <a:xfrm>
              <a:off x="4619185" y="1192206"/>
              <a:ext cx="1720450" cy="54028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>
              <a:extLst>
                <a:ext uri="{FF2B5EF4-FFF2-40B4-BE49-F238E27FC236}">
                  <a16:creationId xmlns:a16="http://schemas.microsoft.com/office/drawing/2014/main" id="{87EC74C7-D35F-B349-9DFB-75189E691602}"/>
                </a:ext>
              </a:extLst>
            </p:cNvPr>
            <p:cNvCxnSpPr>
              <a:cxnSpLocks/>
              <a:stCxn id="39" idx="6"/>
              <a:endCxn id="60" idx="2"/>
            </p:cNvCxnSpPr>
            <p:nvPr/>
          </p:nvCxnSpPr>
          <p:spPr>
            <a:xfrm>
              <a:off x="4619185" y="1723939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直線箭頭接點 235">
              <a:extLst>
                <a:ext uri="{FF2B5EF4-FFF2-40B4-BE49-F238E27FC236}">
                  <a16:creationId xmlns:a16="http://schemas.microsoft.com/office/drawing/2014/main" id="{8717394F-C3AD-B04F-B46F-7234CBD9E8F7}"/>
                </a:ext>
              </a:extLst>
            </p:cNvPr>
            <p:cNvCxnSpPr>
              <a:cxnSpLocks/>
              <a:stCxn id="39" idx="6"/>
              <a:endCxn id="61" idx="2"/>
            </p:cNvCxnSpPr>
            <p:nvPr/>
          </p:nvCxnSpPr>
          <p:spPr>
            <a:xfrm>
              <a:off x="4619185" y="1723939"/>
              <a:ext cx="1720450" cy="4224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線箭頭接點 236">
              <a:extLst>
                <a:ext uri="{FF2B5EF4-FFF2-40B4-BE49-F238E27FC236}">
                  <a16:creationId xmlns:a16="http://schemas.microsoft.com/office/drawing/2014/main" id="{C9938B7A-A797-E843-B8A9-02EC50E0552C}"/>
                </a:ext>
              </a:extLst>
            </p:cNvPr>
            <p:cNvCxnSpPr>
              <a:cxnSpLocks/>
              <a:stCxn id="39" idx="6"/>
              <a:endCxn id="59" idx="2"/>
            </p:cNvCxnSpPr>
            <p:nvPr/>
          </p:nvCxnSpPr>
          <p:spPr>
            <a:xfrm flipV="1">
              <a:off x="4619185" y="1206193"/>
              <a:ext cx="1720450" cy="5177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線箭頭接點 239">
              <a:extLst>
                <a:ext uri="{FF2B5EF4-FFF2-40B4-BE49-F238E27FC236}">
                  <a16:creationId xmlns:a16="http://schemas.microsoft.com/office/drawing/2014/main" id="{BAE8419E-1758-D14C-B3C4-B37AFCE9534E}"/>
                </a:ext>
              </a:extLst>
            </p:cNvPr>
            <p:cNvCxnSpPr>
              <a:cxnSpLocks/>
              <a:stCxn id="49" idx="6"/>
              <a:endCxn id="69" idx="2"/>
            </p:cNvCxnSpPr>
            <p:nvPr/>
          </p:nvCxnSpPr>
          <p:spPr>
            <a:xfrm>
              <a:off x="4548926" y="3795380"/>
              <a:ext cx="190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>
              <a:extLst>
                <a:ext uri="{FF2B5EF4-FFF2-40B4-BE49-F238E27FC236}">
                  <a16:creationId xmlns:a16="http://schemas.microsoft.com/office/drawing/2014/main" id="{CB505B82-A0FC-754E-85FF-1A24230EFD59}"/>
                </a:ext>
              </a:extLst>
            </p:cNvPr>
            <p:cNvCxnSpPr>
              <a:cxnSpLocks/>
              <a:stCxn id="49" idx="6"/>
              <a:endCxn id="59" idx="2"/>
            </p:cNvCxnSpPr>
            <p:nvPr/>
          </p:nvCxnSpPr>
          <p:spPr>
            <a:xfrm flipV="1">
              <a:off x="4548926" y="1206193"/>
              <a:ext cx="1790709" cy="2589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箭頭接點 245">
              <a:extLst>
                <a:ext uri="{FF2B5EF4-FFF2-40B4-BE49-F238E27FC236}">
                  <a16:creationId xmlns:a16="http://schemas.microsoft.com/office/drawing/2014/main" id="{02C565D1-2173-5444-836F-1CE92B0D7DD8}"/>
                </a:ext>
              </a:extLst>
            </p:cNvPr>
            <p:cNvCxnSpPr>
              <a:cxnSpLocks/>
              <a:stCxn id="49" idx="6"/>
              <a:endCxn id="60" idx="2"/>
            </p:cNvCxnSpPr>
            <p:nvPr/>
          </p:nvCxnSpPr>
          <p:spPr>
            <a:xfrm flipV="1">
              <a:off x="4548926" y="1737926"/>
              <a:ext cx="1790709" cy="20574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箭頭接點 248">
              <a:extLst>
                <a:ext uri="{FF2B5EF4-FFF2-40B4-BE49-F238E27FC236}">
                  <a16:creationId xmlns:a16="http://schemas.microsoft.com/office/drawing/2014/main" id="{10B68180-E3DA-B446-8331-80163B7B7E7E}"/>
                </a:ext>
              </a:extLst>
            </p:cNvPr>
            <p:cNvCxnSpPr>
              <a:cxnSpLocks/>
              <a:stCxn id="49" idx="6"/>
              <a:endCxn id="61" idx="2"/>
            </p:cNvCxnSpPr>
            <p:nvPr/>
          </p:nvCxnSpPr>
          <p:spPr>
            <a:xfrm>
              <a:off x="4548926" y="3795380"/>
              <a:ext cx="1790709" cy="21530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箭頭接點 251">
              <a:extLst>
                <a:ext uri="{FF2B5EF4-FFF2-40B4-BE49-F238E27FC236}">
                  <a16:creationId xmlns:a16="http://schemas.microsoft.com/office/drawing/2014/main" id="{A53768AF-8109-0B46-B80D-B89894D163D8}"/>
                </a:ext>
              </a:extLst>
            </p:cNvPr>
            <p:cNvCxnSpPr>
              <a:cxnSpLocks/>
              <a:stCxn id="49" idx="6"/>
              <a:endCxn id="62" idx="2"/>
            </p:cNvCxnSpPr>
            <p:nvPr/>
          </p:nvCxnSpPr>
          <p:spPr>
            <a:xfrm>
              <a:off x="4548926" y="3795380"/>
              <a:ext cx="1790709" cy="27996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>
              <a:extLst>
                <a:ext uri="{FF2B5EF4-FFF2-40B4-BE49-F238E27FC236}">
                  <a16:creationId xmlns:a16="http://schemas.microsoft.com/office/drawing/2014/main" id="{415658BF-1560-3542-B573-81809F5BC4FB}"/>
                </a:ext>
              </a:extLst>
            </p:cNvPr>
            <p:cNvCxnSpPr>
              <a:cxnSpLocks/>
              <a:stCxn id="39" idx="6"/>
              <a:endCxn id="62" idx="2"/>
            </p:cNvCxnSpPr>
            <p:nvPr/>
          </p:nvCxnSpPr>
          <p:spPr>
            <a:xfrm>
              <a:off x="4619185" y="1723939"/>
              <a:ext cx="1720450" cy="48710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線箭頭接點 262">
              <a:extLst>
                <a:ext uri="{FF2B5EF4-FFF2-40B4-BE49-F238E27FC236}">
                  <a16:creationId xmlns:a16="http://schemas.microsoft.com/office/drawing/2014/main" id="{0C8B3648-7560-2048-9CF3-9D7BD106CE67}"/>
                </a:ext>
              </a:extLst>
            </p:cNvPr>
            <p:cNvCxnSpPr>
              <a:cxnSpLocks/>
              <a:stCxn id="40" idx="6"/>
              <a:endCxn id="59" idx="2"/>
            </p:cNvCxnSpPr>
            <p:nvPr/>
          </p:nvCxnSpPr>
          <p:spPr>
            <a:xfrm flipV="1">
              <a:off x="4619185" y="1206193"/>
              <a:ext cx="1720450" cy="47282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線箭頭接點 265">
              <a:extLst>
                <a:ext uri="{FF2B5EF4-FFF2-40B4-BE49-F238E27FC236}">
                  <a16:creationId xmlns:a16="http://schemas.microsoft.com/office/drawing/2014/main" id="{09F8C1D3-EEDD-6E4B-97B3-8ED254DF023F}"/>
                </a:ext>
              </a:extLst>
            </p:cNvPr>
            <p:cNvCxnSpPr>
              <a:cxnSpLocks/>
              <a:stCxn id="40" idx="6"/>
              <a:endCxn id="62" idx="2"/>
            </p:cNvCxnSpPr>
            <p:nvPr/>
          </p:nvCxnSpPr>
          <p:spPr>
            <a:xfrm>
              <a:off x="4619185" y="5934429"/>
              <a:ext cx="1720450" cy="6605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箭頭接點 266">
              <a:extLst>
                <a:ext uri="{FF2B5EF4-FFF2-40B4-BE49-F238E27FC236}">
                  <a16:creationId xmlns:a16="http://schemas.microsoft.com/office/drawing/2014/main" id="{0CEFB2AB-FE0E-3E4B-8B79-0D1149B5520E}"/>
                </a:ext>
              </a:extLst>
            </p:cNvPr>
            <p:cNvCxnSpPr>
              <a:cxnSpLocks/>
              <a:stCxn id="40" idx="6"/>
              <a:endCxn id="60" idx="2"/>
            </p:cNvCxnSpPr>
            <p:nvPr/>
          </p:nvCxnSpPr>
          <p:spPr>
            <a:xfrm flipV="1">
              <a:off x="4619185" y="1737926"/>
              <a:ext cx="1720450" cy="4196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箭頭接點 269">
              <a:extLst>
                <a:ext uri="{FF2B5EF4-FFF2-40B4-BE49-F238E27FC236}">
                  <a16:creationId xmlns:a16="http://schemas.microsoft.com/office/drawing/2014/main" id="{4094A24B-667F-174B-B7BF-B327B3B19C73}"/>
                </a:ext>
              </a:extLst>
            </p:cNvPr>
            <p:cNvCxnSpPr>
              <a:cxnSpLocks/>
              <a:stCxn id="41" idx="6"/>
              <a:endCxn id="61" idx="2"/>
            </p:cNvCxnSpPr>
            <p:nvPr/>
          </p:nvCxnSpPr>
          <p:spPr>
            <a:xfrm flipV="1">
              <a:off x="4619185" y="5948416"/>
              <a:ext cx="1720450" cy="6326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線箭頭接點 270">
              <a:extLst>
                <a:ext uri="{FF2B5EF4-FFF2-40B4-BE49-F238E27FC236}">
                  <a16:creationId xmlns:a16="http://schemas.microsoft.com/office/drawing/2014/main" id="{A31371DE-D6DC-C346-815C-1C7B35CE83F8}"/>
                </a:ext>
              </a:extLst>
            </p:cNvPr>
            <p:cNvCxnSpPr>
              <a:cxnSpLocks/>
              <a:stCxn id="40" idx="6"/>
              <a:endCxn id="69" idx="2"/>
            </p:cNvCxnSpPr>
            <p:nvPr/>
          </p:nvCxnSpPr>
          <p:spPr>
            <a:xfrm flipV="1">
              <a:off x="4619185" y="3809367"/>
              <a:ext cx="1830191" cy="21250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線箭頭接點 273">
              <a:extLst>
                <a:ext uri="{FF2B5EF4-FFF2-40B4-BE49-F238E27FC236}">
                  <a16:creationId xmlns:a16="http://schemas.microsoft.com/office/drawing/2014/main" id="{15D6F08B-5F8F-CA42-BE37-DAF68A70644D}"/>
                </a:ext>
              </a:extLst>
            </p:cNvPr>
            <p:cNvCxnSpPr>
              <a:cxnSpLocks/>
              <a:stCxn id="40" idx="6"/>
              <a:endCxn id="61" idx="2"/>
            </p:cNvCxnSpPr>
            <p:nvPr/>
          </p:nvCxnSpPr>
          <p:spPr>
            <a:xfrm>
              <a:off x="4619185" y="5934429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線箭頭接點 280">
              <a:extLst>
                <a:ext uri="{FF2B5EF4-FFF2-40B4-BE49-F238E27FC236}">
                  <a16:creationId xmlns:a16="http://schemas.microsoft.com/office/drawing/2014/main" id="{897C02DC-5D11-D048-AFC4-043918071663}"/>
                </a:ext>
              </a:extLst>
            </p:cNvPr>
            <p:cNvCxnSpPr>
              <a:cxnSpLocks/>
              <a:stCxn id="41" idx="6"/>
              <a:endCxn id="62" idx="2"/>
            </p:cNvCxnSpPr>
            <p:nvPr/>
          </p:nvCxnSpPr>
          <p:spPr>
            <a:xfrm>
              <a:off x="4619185" y="6581033"/>
              <a:ext cx="1720450" cy="13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線箭頭接點 283">
              <a:extLst>
                <a:ext uri="{FF2B5EF4-FFF2-40B4-BE49-F238E27FC236}">
                  <a16:creationId xmlns:a16="http://schemas.microsoft.com/office/drawing/2014/main" id="{1ACC103B-DACC-394A-8C81-981519C2172D}"/>
                </a:ext>
              </a:extLst>
            </p:cNvPr>
            <p:cNvCxnSpPr>
              <a:cxnSpLocks/>
              <a:stCxn id="41" idx="6"/>
              <a:endCxn id="60" idx="2"/>
            </p:cNvCxnSpPr>
            <p:nvPr/>
          </p:nvCxnSpPr>
          <p:spPr>
            <a:xfrm flipV="1">
              <a:off x="4619185" y="1737926"/>
              <a:ext cx="1720450" cy="48431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線箭頭接點 284">
              <a:extLst>
                <a:ext uri="{FF2B5EF4-FFF2-40B4-BE49-F238E27FC236}">
                  <a16:creationId xmlns:a16="http://schemas.microsoft.com/office/drawing/2014/main" id="{33C107DC-516F-1F48-B7DF-8B03F533178A}"/>
                </a:ext>
              </a:extLst>
            </p:cNvPr>
            <p:cNvCxnSpPr>
              <a:cxnSpLocks/>
              <a:stCxn id="41" idx="6"/>
              <a:endCxn id="59" idx="2"/>
            </p:cNvCxnSpPr>
            <p:nvPr/>
          </p:nvCxnSpPr>
          <p:spPr>
            <a:xfrm flipV="1">
              <a:off x="4619185" y="1206193"/>
              <a:ext cx="1720450" cy="53748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直線箭頭接點 290">
              <a:extLst>
                <a:ext uri="{FF2B5EF4-FFF2-40B4-BE49-F238E27FC236}">
                  <a16:creationId xmlns:a16="http://schemas.microsoft.com/office/drawing/2014/main" id="{B2F3A9A3-E7C8-0E48-9385-E2A896FC069D}"/>
                </a:ext>
              </a:extLst>
            </p:cNvPr>
            <p:cNvCxnSpPr>
              <a:cxnSpLocks/>
              <a:stCxn id="41" idx="6"/>
              <a:endCxn id="69" idx="2"/>
            </p:cNvCxnSpPr>
            <p:nvPr/>
          </p:nvCxnSpPr>
          <p:spPr>
            <a:xfrm flipV="1">
              <a:off x="4619185" y="3809367"/>
              <a:ext cx="1830191" cy="2771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線箭頭接點 293">
              <a:extLst>
                <a:ext uri="{FF2B5EF4-FFF2-40B4-BE49-F238E27FC236}">
                  <a16:creationId xmlns:a16="http://schemas.microsoft.com/office/drawing/2014/main" id="{7990841C-9D85-8344-B343-6640E5497FC3}"/>
                </a:ext>
              </a:extLst>
            </p:cNvPr>
            <p:cNvCxnSpPr>
              <a:cxnSpLocks/>
              <a:stCxn id="39" idx="6"/>
              <a:endCxn id="69" idx="2"/>
            </p:cNvCxnSpPr>
            <p:nvPr/>
          </p:nvCxnSpPr>
          <p:spPr>
            <a:xfrm>
              <a:off x="4619185" y="1723939"/>
              <a:ext cx="1830191" cy="20854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直線箭頭接點 296">
              <a:extLst>
                <a:ext uri="{FF2B5EF4-FFF2-40B4-BE49-F238E27FC236}">
                  <a16:creationId xmlns:a16="http://schemas.microsoft.com/office/drawing/2014/main" id="{F1393A55-5DE4-5E48-85F8-C1581773E8BD}"/>
                </a:ext>
              </a:extLst>
            </p:cNvPr>
            <p:cNvCxnSpPr>
              <a:cxnSpLocks/>
              <a:stCxn id="38" idx="6"/>
              <a:endCxn id="69" idx="2"/>
            </p:cNvCxnSpPr>
            <p:nvPr/>
          </p:nvCxnSpPr>
          <p:spPr>
            <a:xfrm>
              <a:off x="4619185" y="1192206"/>
              <a:ext cx="1830191" cy="261716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線箭頭接點 299">
              <a:extLst>
                <a:ext uri="{FF2B5EF4-FFF2-40B4-BE49-F238E27FC236}">
                  <a16:creationId xmlns:a16="http://schemas.microsoft.com/office/drawing/2014/main" id="{D15AC386-B175-B24B-BC35-43D6BF14E1C0}"/>
                </a:ext>
              </a:extLst>
            </p:cNvPr>
            <p:cNvCxnSpPr>
              <a:cxnSpLocks/>
              <a:stCxn id="59" idx="6"/>
              <a:endCxn id="42" idx="2"/>
            </p:cNvCxnSpPr>
            <p:nvPr/>
          </p:nvCxnSpPr>
          <p:spPr>
            <a:xfrm>
              <a:off x="6699635" y="1206193"/>
              <a:ext cx="1436125" cy="2569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直線箭頭接點 302">
              <a:extLst>
                <a:ext uri="{FF2B5EF4-FFF2-40B4-BE49-F238E27FC236}">
                  <a16:creationId xmlns:a16="http://schemas.microsoft.com/office/drawing/2014/main" id="{B5A8AC21-9031-3C41-9D6E-8C7089EBC155}"/>
                </a:ext>
              </a:extLst>
            </p:cNvPr>
            <p:cNvCxnSpPr>
              <a:cxnSpLocks/>
              <a:stCxn id="60" idx="6"/>
              <a:endCxn id="42" idx="2"/>
            </p:cNvCxnSpPr>
            <p:nvPr/>
          </p:nvCxnSpPr>
          <p:spPr>
            <a:xfrm>
              <a:off x="6699635" y="1737926"/>
              <a:ext cx="1436125" cy="20378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直線箭頭接點 305">
              <a:extLst>
                <a:ext uri="{FF2B5EF4-FFF2-40B4-BE49-F238E27FC236}">
                  <a16:creationId xmlns:a16="http://schemas.microsoft.com/office/drawing/2014/main" id="{A0A8940C-BC33-5145-AC21-09A6FF595579}"/>
                </a:ext>
              </a:extLst>
            </p:cNvPr>
            <p:cNvCxnSpPr>
              <a:cxnSpLocks/>
              <a:stCxn id="61" idx="6"/>
              <a:endCxn id="42" idx="2"/>
            </p:cNvCxnSpPr>
            <p:nvPr/>
          </p:nvCxnSpPr>
          <p:spPr>
            <a:xfrm flipV="1">
              <a:off x="6699635" y="3775786"/>
              <a:ext cx="1436125" cy="21726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直線箭頭接點 308">
              <a:extLst>
                <a:ext uri="{FF2B5EF4-FFF2-40B4-BE49-F238E27FC236}">
                  <a16:creationId xmlns:a16="http://schemas.microsoft.com/office/drawing/2014/main" id="{31782CD1-57BF-B043-8BFC-2052B02D1BB0}"/>
                </a:ext>
              </a:extLst>
            </p:cNvPr>
            <p:cNvCxnSpPr>
              <a:cxnSpLocks/>
              <a:stCxn id="62" idx="6"/>
              <a:endCxn id="42" idx="2"/>
            </p:cNvCxnSpPr>
            <p:nvPr/>
          </p:nvCxnSpPr>
          <p:spPr>
            <a:xfrm flipV="1">
              <a:off x="6699635" y="3775786"/>
              <a:ext cx="1436125" cy="281923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箭頭接點 311">
              <a:extLst>
                <a:ext uri="{FF2B5EF4-FFF2-40B4-BE49-F238E27FC236}">
                  <a16:creationId xmlns:a16="http://schemas.microsoft.com/office/drawing/2014/main" id="{5061E293-9064-D446-80C0-671C81135AD8}"/>
                </a:ext>
              </a:extLst>
            </p:cNvPr>
            <p:cNvCxnSpPr>
              <a:cxnSpLocks/>
              <a:stCxn id="69" idx="6"/>
              <a:endCxn id="42" idx="2"/>
            </p:cNvCxnSpPr>
            <p:nvPr/>
          </p:nvCxnSpPr>
          <p:spPr>
            <a:xfrm flipV="1">
              <a:off x="6629376" y="3775786"/>
              <a:ext cx="1506384" cy="33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橢圓 360">
              <a:extLst>
                <a:ext uri="{FF2B5EF4-FFF2-40B4-BE49-F238E27FC236}">
                  <a16:creationId xmlns:a16="http://schemas.microsoft.com/office/drawing/2014/main" id="{5404EC9D-A763-D246-BF95-F774B3432054}"/>
                </a:ext>
              </a:extLst>
            </p:cNvPr>
            <p:cNvSpPr/>
            <p:nvPr/>
          </p:nvSpPr>
          <p:spPr>
            <a:xfrm>
              <a:off x="2297356" y="7047637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2" name="橢圓 361">
              <a:extLst>
                <a:ext uri="{FF2B5EF4-FFF2-40B4-BE49-F238E27FC236}">
                  <a16:creationId xmlns:a16="http://schemas.microsoft.com/office/drawing/2014/main" id="{5AE6C92A-D69A-4D46-A162-40BFB35A96B1}"/>
                </a:ext>
              </a:extLst>
            </p:cNvPr>
            <p:cNvSpPr/>
            <p:nvPr/>
          </p:nvSpPr>
          <p:spPr>
            <a:xfrm>
              <a:off x="4257206" y="7042285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3" name="橢圓 362">
              <a:extLst>
                <a:ext uri="{FF2B5EF4-FFF2-40B4-BE49-F238E27FC236}">
                  <a16:creationId xmlns:a16="http://schemas.microsoft.com/office/drawing/2014/main" id="{8F72B7C6-515E-5A4F-97E1-89AA95AD7211}"/>
                </a:ext>
              </a:extLst>
            </p:cNvPr>
            <p:cNvSpPr/>
            <p:nvPr/>
          </p:nvSpPr>
          <p:spPr>
            <a:xfrm>
              <a:off x="6339635" y="7047637"/>
              <a:ext cx="360000" cy="36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64" name="直線箭頭接點 363">
              <a:extLst>
                <a:ext uri="{FF2B5EF4-FFF2-40B4-BE49-F238E27FC236}">
                  <a16:creationId xmlns:a16="http://schemas.microsoft.com/office/drawing/2014/main" id="{9DD27E2E-2324-AD4B-8C74-35D984DBABB0}"/>
                </a:ext>
              </a:extLst>
            </p:cNvPr>
            <p:cNvCxnSpPr>
              <a:cxnSpLocks/>
              <a:stCxn id="361" idx="6"/>
              <a:endCxn id="362" idx="2"/>
            </p:cNvCxnSpPr>
            <p:nvPr/>
          </p:nvCxnSpPr>
          <p:spPr>
            <a:xfrm flipV="1">
              <a:off x="2657356" y="7222285"/>
              <a:ext cx="1599850" cy="53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線箭頭接點 366">
              <a:extLst>
                <a:ext uri="{FF2B5EF4-FFF2-40B4-BE49-F238E27FC236}">
                  <a16:creationId xmlns:a16="http://schemas.microsoft.com/office/drawing/2014/main" id="{8B268B21-1EF6-AE46-B93B-0EF25DF11220}"/>
                </a:ext>
              </a:extLst>
            </p:cNvPr>
            <p:cNvCxnSpPr>
              <a:cxnSpLocks/>
              <a:stCxn id="361" idx="6"/>
              <a:endCxn id="41" idx="2"/>
            </p:cNvCxnSpPr>
            <p:nvPr/>
          </p:nvCxnSpPr>
          <p:spPr>
            <a:xfrm flipV="1">
              <a:off x="2657356" y="6581033"/>
              <a:ext cx="1601829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直線箭頭接點 369">
              <a:extLst>
                <a:ext uri="{FF2B5EF4-FFF2-40B4-BE49-F238E27FC236}">
                  <a16:creationId xmlns:a16="http://schemas.microsoft.com/office/drawing/2014/main" id="{A1B12C78-AF9E-374E-9599-8984B68ADDB7}"/>
                </a:ext>
              </a:extLst>
            </p:cNvPr>
            <p:cNvCxnSpPr>
              <a:cxnSpLocks/>
              <a:stCxn id="361" idx="6"/>
              <a:endCxn id="40" idx="2"/>
            </p:cNvCxnSpPr>
            <p:nvPr/>
          </p:nvCxnSpPr>
          <p:spPr>
            <a:xfrm flipV="1">
              <a:off x="2657356" y="5934429"/>
              <a:ext cx="1601829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直線箭頭接點 372">
              <a:extLst>
                <a:ext uri="{FF2B5EF4-FFF2-40B4-BE49-F238E27FC236}">
                  <a16:creationId xmlns:a16="http://schemas.microsoft.com/office/drawing/2014/main" id="{0345040E-88FB-AE4C-8073-3C54B9216348}"/>
                </a:ext>
              </a:extLst>
            </p:cNvPr>
            <p:cNvCxnSpPr>
              <a:cxnSpLocks/>
              <a:stCxn id="361" idx="6"/>
              <a:endCxn id="49" idx="2"/>
            </p:cNvCxnSpPr>
            <p:nvPr/>
          </p:nvCxnSpPr>
          <p:spPr>
            <a:xfrm flipV="1">
              <a:off x="2657356" y="3795380"/>
              <a:ext cx="1711570" cy="34322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線箭頭接點 375">
              <a:extLst>
                <a:ext uri="{FF2B5EF4-FFF2-40B4-BE49-F238E27FC236}">
                  <a16:creationId xmlns:a16="http://schemas.microsoft.com/office/drawing/2014/main" id="{1A072CFF-B61F-EC43-BA8E-E532A7964076}"/>
                </a:ext>
              </a:extLst>
            </p:cNvPr>
            <p:cNvCxnSpPr>
              <a:cxnSpLocks/>
              <a:stCxn id="361" idx="6"/>
              <a:endCxn id="39" idx="2"/>
            </p:cNvCxnSpPr>
            <p:nvPr/>
          </p:nvCxnSpPr>
          <p:spPr>
            <a:xfrm flipV="1">
              <a:off x="2657356" y="1723939"/>
              <a:ext cx="1601829" cy="55036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線箭頭接點 378">
              <a:extLst>
                <a:ext uri="{FF2B5EF4-FFF2-40B4-BE49-F238E27FC236}">
                  <a16:creationId xmlns:a16="http://schemas.microsoft.com/office/drawing/2014/main" id="{5F88FDA1-8672-8E47-BF6A-A3E7B90261B1}"/>
                </a:ext>
              </a:extLst>
            </p:cNvPr>
            <p:cNvCxnSpPr>
              <a:cxnSpLocks/>
              <a:stCxn id="361" idx="6"/>
              <a:endCxn id="38" idx="2"/>
            </p:cNvCxnSpPr>
            <p:nvPr/>
          </p:nvCxnSpPr>
          <p:spPr>
            <a:xfrm flipV="1">
              <a:off x="2657356" y="1192206"/>
              <a:ext cx="1601829" cy="60354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線箭頭接點 381">
              <a:extLst>
                <a:ext uri="{FF2B5EF4-FFF2-40B4-BE49-F238E27FC236}">
                  <a16:creationId xmlns:a16="http://schemas.microsoft.com/office/drawing/2014/main" id="{96F403C1-1C9A-2A48-B266-C47F64989267}"/>
                </a:ext>
              </a:extLst>
            </p:cNvPr>
            <p:cNvCxnSpPr>
              <a:cxnSpLocks/>
              <a:stCxn id="21" idx="6"/>
              <a:endCxn id="362" idx="2"/>
            </p:cNvCxnSpPr>
            <p:nvPr/>
          </p:nvCxnSpPr>
          <p:spPr>
            <a:xfrm>
              <a:off x="2657356" y="1153018"/>
              <a:ext cx="1599850" cy="60692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線箭頭接點 384">
              <a:extLst>
                <a:ext uri="{FF2B5EF4-FFF2-40B4-BE49-F238E27FC236}">
                  <a16:creationId xmlns:a16="http://schemas.microsoft.com/office/drawing/2014/main" id="{A7AB5D9A-0BBF-CE4C-BA0B-BF0187276AEC}"/>
                </a:ext>
              </a:extLst>
            </p:cNvPr>
            <p:cNvCxnSpPr>
              <a:cxnSpLocks/>
              <a:stCxn id="29" idx="6"/>
              <a:endCxn id="362" idx="2"/>
            </p:cNvCxnSpPr>
            <p:nvPr/>
          </p:nvCxnSpPr>
          <p:spPr>
            <a:xfrm>
              <a:off x="2660722" y="1723939"/>
              <a:ext cx="1596484" cy="54983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線箭頭接點 389">
              <a:extLst>
                <a:ext uri="{FF2B5EF4-FFF2-40B4-BE49-F238E27FC236}">
                  <a16:creationId xmlns:a16="http://schemas.microsoft.com/office/drawing/2014/main" id="{A97B55D5-BF50-6A42-AAF3-B0566897F241}"/>
                </a:ext>
              </a:extLst>
            </p:cNvPr>
            <p:cNvCxnSpPr>
              <a:cxnSpLocks/>
              <a:stCxn id="30" idx="6"/>
              <a:endCxn id="362" idx="2"/>
            </p:cNvCxnSpPr>
            <p:nvPr/>
          </p:nvCxnSpPr>
          <p:spPr>
            <a:xfrm>
              <a:off x="2657356" y="2291940"/>
              <a:ext cx="1599850" cy="49303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直線箭頭接點 392">
              <a:extLst>
                <a:ext uri="{FF2B5EF4-FFF2-40B4-BE49-F238E27FC236}">
                  <a16:creationId xmlns:a16="http://schemas.microsoft.com/office/drawing/2014/main" id="{3C028255-D2ED-C847-B541-9701DC4B7D21}"/>
                </a:ext>
              </a:extLst>
            </p:cNvPr>
            <p:cNvCxnSpPr>
              <a:cxnSpLocks/>
              <a:stCxn id="31" idx="6"/>
              <a:endCxn id="362" idx="2"/>
            </p:cNvCxnSpPr>
            <p:nvPr/>
          </p:nvCxnSpPr>
          <p:spPr>
            <a:xfrm>
              <a:off x="2660722" y="2855770"/>
              <a:ext cx="1596484" cy="43665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線箭頭接點 395">
              <a:extLst>
                <a:ext uri="{FF2B5EF4-FFF2-40B4-BE49-F238E27FC236}">
                  <a16:creationId xmlns:a16="http://schemas.microsoft.com/office/drawing/2014/main" id="{11CE806D-768C-BF44-AB2B-EE4A09D0BBD7}"/>
                </a:ext>
              </a:extLst>
            </p:cNvPr>
            <p:cNvCxnSpPr>
              <a:cxnSpLocks/>
              <a:stCxn id="32" idx="6"/>
              <a:endCxn id="362" idx="2"/>
            </p:cNvCxnSpPr>
            <p:nvPr/>
          </p:nvCxnSpPr>
          <p:spPr>
            <a:xfrm>
              <a:off x="2660722" y="3495263"/>
              <a:ext cx="1596484" cy="37270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線箭頭接點 398">
              <a:extLst>
                <a:ext uri="{FF2B5EF4-FFF2-40B4-BE49-F238E27FC236}">
                  <a16:creationId xmlns:a16="http://schemas.microsoft.com/office/drawing/2014/main" id="{E8A189DF-FD4F-0241-AF47-D05C5081C019}"/>
                </a:ext>
              </a:extLst>
            </p:cNvPr>
            <p:cNvCxnSpPr>
              <a:cxnSpLocks/>
              <a:stCxn id="33" idx="6"/>
              <a:endCxn id="362" idx="2"/>
            </p:cNvCxnSpPr>
            <p:nvPr/>
          </p:nvCxnSpPr>
          <p:spPr>
            <a:xfrm>
              <a:off x="2660722" y="4072341"/>
              <a:ext cx="1596484" cy="31499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線箭頭接點 401">
              <a:extLst>
                <a:ext uri="{FF2B5EF4-FFF2-40B4-BE49-F238E27FC236}">
                  <a16:creationId xmlns:a16="http://schemas.microsoft.com/office/drawing/2014/main" id="{C81DD2C6-E025-7E47-A6F9-773C105A710F}"/>
                </a:ext>
              </a:extLst>
            </p:cNvPr>
            <p:cNvCxnSpPr>
              <a:cxnSpLocks/>
              <a:stCxn id="34" idx="6"/>
              <a:endCxn id="362" idx="2"/>
            </p:cNvCxnSpPr>
            <p:nvPr/>
          </p:nvCxnSpPr>
          <p:spPr>
            <a:xfrm>
              <a:off x="2657356" y="4641221"/>
              <a:ext cx="1599850" cy="25810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線箭頭接點 404">
              <a:extLst>
                <a:ext uri="{FF2B5EF4-FFF2-40B4-BE49-F238E27FC236}">
                  <a16:creationId xmlns:a16="http://schemas.microsoft.com/office/drawing/2014/main" id="{DF7A9E8C-7AEE-7448-8672-8ECCD33904B3}"/>
                </a:ext>
              </a:extLst>
            </p:cNvPr>
            <p:cNvCxnSpPr>
              <a:cxnSpLocks/>
              <a:stCxn id="35" idx="6"/>
              <a:endCxn id="362" idx="2"/>
            </p:cNvCxnSpPr>
            <p:nvPr/>
          </p:nvCxnSpPr>
          <p:spPr>
            <a:xfrm>
              <a:off x="2660722" y="5287825"/>
              <a:ext cx="1596484" cy="19344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線箭頭接點 407">
              <a:extLst>
                <a:ext uri="{FF2B5EF4-FFF2-40B4-BE49-F238E27FC236}">
                  <a16:creationId xmlns:a16="http://schemas.microsoft.com/office/drawing/2014/main" id="{23D3A1DB-BF3F-5343-9180-2ACD0E63594A}"/>
                </a:ext>
              </a:extLst>
            </p:cNvPr>
            <p:cNvCxnSpPr>
              <a:cxnSpLocks/>
              <a:stCxn id="36" idx="6"/>
              <a:endCxn id="362" idx="2"/>
            </p:cNvCxnSpPr>
            <p:nvPr/>
          </p:nvCxnSpPr>
          <p:spPr>
            <a:xfrm>
              <a:off x="2660722" y="5934429"/>
              <a:ext cx="1596484" cy="12878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線箭頭接點 410">
              <a:extLst>
                <a:ext uri="{FF2B5EF4-FFF2-40B4-BE49-F238E27FC236}">
                  <a16:creationId xmlns:a16="http://schemas.microsoft.com/office/drawing/2014/main" id="{17A10282-E2DF-8F48-AF17-2C0E5EF11FFF}"/>
                </a:ext>
              </a:extLst>
            </p:cNvPr>
            <p:cNvCxnSpPr>
              <a:cxnSpLocks/>
              <a:stCxn id="37" idx="6"/>
              <a:endCxn id="362" idx="2"/>
            </p:cNvCxnSpPr>
            <p:nvPr/>
          </p:nvCxnSpPr>
          <p:spPr>
            <a:xfrm>
              <a:off x="2657356" y="6581033"/>
              <a:ext cx="1599850" cy="6412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線箭頭接點 414">
              <a:extLst>
                <a:ext uri="{FF2B5EF4-FFF2-40B4-BE49-F238E27FC236}">
                  <a16:creationId xmlns:a16="http://schemas.microsoft.com/office/drawing/2014/main" id="{A1338122-D451-3747-B467-17BD419BB1AB}"/>
                </a:ext>
              </a:extLst>
            </p:cNvPr>
            <p:cNvCxnSpPr>
              <a:cxnSpLocks/>
              <a:stCxn id="362" idx="6"/>
              <a:endCxn id="363" idx="2"/>
            </p:cNvCxnSpPr>
            <p:nvPr/>
          </p:nvCxnSpPr>
          <p:spPr>
            <a:xfrm>
              <a:off x="4617206" y="7222285"/>
              <a:ext cx="1722429" cy="53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線箭頭接點 417">
              <a:extLst>
                <a:ext uri="{FF2B5EF4-FFF2-40B4-BE49-F238E27FC236}">
                  <a16:creationId xmlns:a16="http://schemas.microsoft.com/office/drawing/2014/main" id="{8E54B40D-77B9-6846-B9AE-92E05843CCB0}"/>
                </a:ext>
              </a:extLst>
            </p:cNvPr>
            <p:cNvCxnSpPr>
              <a:cxnSpLocks/>
              <a:stCxn id="362" idx="6"/>
              <a:endCxn id="62" idx="2"/>
            </p:cNvCxnSpPr>
            <p:nvPr/>
          </p:nvCxnSpPr>
          <p:spPr>
            <a:xfrm flipV="1">
              <a:off x="4617206" y="6595020"/>
              <a:ext cx="1722429" cy="6272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線箭頭接點 420">
              <a:extLst>
                <a:ext uri="{FF2B5EF4-FFF2-40B4-BE49-F238E27FC236}">
                  <a16:creationId xmlns:a16="http://schemas.microsoft.com/office/drawing/2014/main" id="{ECC17D70-1523-5A47-88AD-C2509016AA40}"/>
                </a:ext>
              </a:extLst>
            </p:cNvPr>
            <p:cNvCxnSpPr>
              <a:cxnSpLocks/>
              <a:stCxn id="362" idx="6"/>
              <a:endCxn id="61" idx="2"/>
            </p:cNvCxnSpPr>
            <p:nvPr/>
          </p:nvCxnSpPr>
          <p:spPr>
            <a:xfrm flipV="1">
              <a:off x="4617206" y="5948416"/>
              <a:ext cx="1722429" cy="12738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線箭頭接點 423">
              <a:extLst>
                <a:ext uri="{FF2B5EF4-FFF2-40B4-BE49-F238E27FC236}">
                  <a16:creationId xmlns:a16="http://schemas.microsoft.com/office/drawing/2014/main" id="{4243ECFB-32AE-CE4C-9C1F-0EFA7ACF4FB1}"/>
                </a:ext>
              </a:extLst>
            </p:cNvPr>
            <p:cNvCxnSpPr>
              <a:cxnSpLocks/>
              <a:stCxn id="362" idx="6"/>
              <a:endCxn id="69" idx="2"/>
            </p:cNvCxnSpPr>
            <p:nvPr/>
          </p:nvCxnSpPr>
          <p:spPr>
            <a:xfrm flipV="1">
              <a:off x="4617206" y="3809367"/>
              <a:ext cx="1832170" cy="34129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線箭頭接點 426">
              <a:extLst>
                <a:ext uri="{FF2B5EF4-FFF2-40B4-BE49-F238E27FC236}">
                  <a16:creationId xmlns:a16="http://schemas.microsoft.com/office/drawing/2014/main" id="{5530D464-6F4C-3D43-8232-256388A202DE}"/>
                </a:ext>
              </a:extLst>
            </p:cNvPr>
            <p:cNvCxnSpPr>
              <a:cxnSpLocks/>
              <a:stCxn id="362" idx="6"/>
              <a:endCxn id="60" idx="2"/>
            </p:cNvCxnSpPr>
            <p:nvPr/>
          </p:nvCxnSpPr>
          <p:spPr>
            <a:xfrm flipV="1">
              <a:off x="4617206" y="1737926"/>
              <a:ext cx="1722429" cy="54843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線箭頭接點 429">
              <a:extLst>
                <a:ext uri="{FF2B5EF4-FFF2-40B4-BE49-F238E27FC236}">
                  <a16:creationId xmlns:a16="http://schemas.microsoft.com/office/drawing/2014/main" id="{A4224F95-ACF0-0F4E-B402-1E80D9B1C3FE}"/>
                </a:ext>
              </a:extLst>
            </p:cNvPr>
            <p:cNvCxnSpPr>
              <a:cxnSpLocks/>
              <a:stCxn id="362" idx="6"/>
              <a:endCxn id="59" idx="2"/>
            </p:cNvCxnSpPr>
            <p:nvPr/>
          </p:nvCxnSpPr>
          <p:spPr>
            <a:xfrm flipV="1">
              <a:off x="4617206" y="1206193"/>
              <a:ext cx="1722429" cy="60160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線箭頭接點 432">
              <a:extLst>
                <a:ext uri="{FF2B5EF4-FFF2-40B4-BE49-F238E27FC236}">
                  <a16:creationId xmlns:a16="http://schemas.microsoft.com/office/drawing/2014/main" id="{982389F6-47EB-804A-BF05-E7CC409DD7D0}"/>
                </a:ext>
              </a:extLst>
            </p:cNvPr>
            <p:cNvCxnSpPr>
              <a:cxnSpLocks/>
              <a:stCxn id="41" idx="6"/>
              <a:endCxn id="363" idx="2"/>
            </p:cNvCxnSpPr>
            <p:nvPr/>
          </p:nvCxnSpPr>
          <p:spPr>
            <a:xfrm>
              <a:off x="4619185" y="6581033"/>
              <a:ext cx="1720450" cy="6466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直線箭頭接點 435">
              <a:extLst>
                <a:ext uri="{FF2B5EF4-FFF2-40B4-BE49-F238E27FC236}">
                  <a16:creationId xmlns:a16="http://schemas.microsoft.com/office/drawing/2014/main" id="{499F74D1-4F1E-ED4F-9DE5-3C98D923D333}"/>
                </a:ext>
              </a:extLst>
            </p:cNvPr>
            <p:cNvCxnSpPr>
              <a:cxnSpLocks/>
              <a:stCxn id="40" idx="6"/>
              <a:endCxn id="363" idx="2"/>
            </p:cNvCxnSpPr>
            <p:nvPr/>
          </p:nvCxnSpPr>
          <p:spPr>
            <a:xfrm>
              <a:off x="4619185" y="5934429"/>
              <a:ext cx="1720450" cy="1293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直線箭頭接點 438">
              <a:extLst>
                <a:ext uri="{FF2B5EF4-FFF2-40B4-BE49-F238E27FC236}">
                  <a16:creationId xmlns:a16="http://schemas.microsoft.com/office/drawing/2014/main" id="{475A6EB9-6EB3-614B-948A-B209ADF0DCA3}"/>
                </a:ext>
              </a:extLst>
            </p:cNvPr>
            <p:cNvCxnSpPr>
              <a:cxnSpLocks/>
              <a:stCxn id="49" idx="6"/>
              <a:endCxn id="363" idx="2"/>
            </p:cNvCxnSpPr>
            <p:nvPr/>
          </p:nvCxnSpPr>
          <p:spPr>
            <a:xfrm>
              <a:off x="4548926" y="3795380"/>
              <a:ext cx="1790709" cy="34322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線箭頭接點 441">
              <a:extLst>
                <a:ext uri="{FF2B5EF4-FFF2-40B4-BE49-F238E27FC236}">
                  <a16:creationId xmlns:a16="http://schemas.microsoft.com/office/drawing/2014/main" id="{D31066E2-E4FE-5C45-BECF-87AC16021606}"/>
                </a:ext>
              </a:extLst>
            </p:cNvPr>
            <p:cNvCxnSpPr>
              <a:cxnSpLocks/>
              <a:stCxn id="39" idx="6"/>
              <a:endCxn id="363" idx="2"/>
            </p:cNvCxnSpPr>
            <p:nvPr/>
          </p:nvCxnSpPr>
          <p:spPr>
            <a:xfrm>
              <a:off x="4619185" y="1723939"/>
              <a:ext cx="1720450" cy="55036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線箭頭接點 444">
              <a:extLst>
                <a:ext uri="{FF2B5EF4-FFF2-40B4-BE49-F238E27FC236}">
                  <a16:creationId xmlns:a16="http://schemas.microsoft.com/office/drawing/2014/main" id="{DC86D62F-6639-A248-984D-8D089770D924}"/>
                </a:ext>
              </a:extLst>
            </p:cNvPr>
            <p:cNvCxnSpPr>
              <a:cxnSpLocks/>
              <a:stCxn id="38" idx="6"/>
              <a:endCxn id="363" idx="2"/>
            </p:cNvCxnSpPr>
            <p:nvPr/>
          </p:nvCxnSpPr>
          <p:spPr>
            <a:xfrm>
              <a:off x="4619185" y="1192206"/>
              <a:ext cx="1720450" cy="60354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線箭頭接點 447">
              <a:extLst>
                <a:ext uri="{FF2B5EF4-FFF2-40B4-BE49-F238E27FC236}">
                  <a16:creationId xmlns:a16="http://schemas.microsoft.com/office/drawing/2014/main" id="{7A23FC17-FB17-2F49-911F-C16D044F2540}"/>
                </a:ext>
              </a:extLst>
            </p:cNvPr>
            <p:cNvCxnSpPr>
              <a:cxnSpLocks/>
              <a:stCxn id="363" idx="6"/>
              <a:endCxn id="42" idx="2"/>
            </p:cNvCxnSpPr>
            <p:nvPr/>
          </p:nvCxnSpPr>
          <p:spPr>
            <a:xfrm flipV="1">
              <a:off x="6699635" y="3775786"/>
              <a:ext cx="1436125" cy="34518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1" name="圖片 450">
              <a:extLst>
                <a:ext uri="{FF2B5EF4-FFF2-40B4-BE49-F238E27FC236}">
                  <a16:creationId xmlns:a16="http://schemas.microsoft.com/office/drawing/2014/main" id="{178F3BDC-8E0D-0C43-9D7C-8FC0B4907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6" t="13024" r="16563" b="33434"/>
            <a:stretch/>
          </p:blipFill>
          <p:spPr>
            <a:xfrm>
              <a:off x="751126" y="840926"/>
              <a:ext cx="836847" cy="659598"/>
            </a:xfrm>
            <a:prstGeom prst="rect">
              <a:avLst/>
            </a:prstGeom>
          </p:spPr>
        </p:pic>
      </p:grpSp>
      <p:cxnSp>
        <p:nvCxnSpPr>
          <p:cNvPr id="453" name="直線箭頭接點 452">
            <a:extLst>
              <a:ext uri="{FF2B5EF4-FFF2-40B4-BE49-F238E27FC236}">
                <a16:creationId xmlns:a16="http://schemas.microsoft.com/office/drawing/2014/main" id="{7732760E-2559-4F4A-8534-966B92A4EF20}"/>
              </a:ext>
            </a:extLst>
          </p:cNvPr>
          <p:cNvCxnSpPr>
            <a:cxnSpLocks/>
          </p:cNvCxnSpPr>
          <p:nvPr/>
        </p:nvCxnSpPr>
        <p:spPr>
          <a:xfrm rot="480000" flipV="1">
            <a:off x="1280337" y="1089229"/>
            <a:ext cx="249381" cy="273132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AD6C08B-53EA-4B43-B638-AFDE55BCB752}"/>
              </a:ext>
            </a:extLst>
          </p:cNvPr>
          <p:cNvSpPr txBox="1"/>
          <p:nvPr/>
        </p:nvSpPr>
        <p:spPr>
          <a:xfrm>
            <a:off x="7451942" y="3641970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sz="32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2" name="圖片 181">
            <a:extLst>
              <a:ext uri="{FF2B5EF4-FFF2-40B4-BE49-F238E27FC236}">
                <a16:creationId xmlns:a16="http://schemas.microsoft.com/office/drawing/2014/main" id="{79F4EAB9-22A2-4955-B94F-1A87BE0F6B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349" y="4662339"/>
            <a:ext cx="2810560" cy="1872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5475C7ED-C0A6-4E3F-A42B-871341DCF902}"/>
                  </a:ext>
                </a:extLst>
              </p:cNvPr>
              <p:cNvSpPr txBox="1"/>
              <p:nvPr/>
            </p:nvSpPr>
            <p:spPr>
              <a:xfrm>
                <a:off x="9289378" y="6347149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C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3" name="文字方塊 182">
                <a:extLst>
                  <a:ext uri="{FF2B5EF4-FFF2-40B4-BE49-F238E27FC236}">
                    <a16:creationId xmlns:a16="http://schemas.microsoft.com/office/drawing/2014/main" id="{5475C7ED-C0A6-4E3F-A42B-871341DCF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9378" y="6347149"/>
                <a:ext cx="389594" cy="453137"/>
              </a:xfrm>
              <a:prstGeom prst="rect">
                <a:avLst/>
              </a:prstGeom>
              <a:blipFill>
                <a:blip r:embed="rId14"/>
                <a:stretch>
                  <a:fillRect r="-46875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文字方塊 184">
                <a:extLst>
                  <a:ext uri="{FF2B5EF4-FFF2-40B4-BE49-F238E27FC236}">
                    <a16:creationId xmlns:a16="http://schemas.microsoft.com/office/drawing/2014/main" id="{3ECD32F7-31DE-4E49-91CE-BDC7ABC48D9A}"/>
                  </a:ext>
                </a:extLst>
              </p:cNvPr>
              <p:cNvSpPr txBox="1"/>
              <p:nvPr/>
            </p:nvSpPr>
            <p:spPr>
              <a:xfrm>
                <a:off x="8874805" y="4616704"/>
                <a:ext cx="389594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5" name="文字方塊 184">
                <a:extLst>
                  <a:ext uri="{FF2B5EF4-FFF2-40B4-BE49-F238E27FC236}">
                    <a16:creationId xmlns:a16="http://schemas.microsoft.com/office/drawing/2014/main" id="{3ECD32F7-31DE-4E49-91CE-BDC7ABC48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805" y="4616704"/>
                <a:ext cx="389594" cy="453137"/>
              </a:xfrm>
              <a:prstGeom prst="rect">
                <a:avLst/>
              </a:prstGeom>
              <a:blipFill>
                <a:blip r:embed="rId15"/>
                <a:stretch>
                  <a:fillRect r="-73438"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文字方塊 185">
                <a:extLst>
                  <a:ext uri="{FF2B5EF4-FFF2-40B4-BE49-F238E27FC236}">
                    <a16:creationId xmlns:a16="http://schemas.microsoft.com/office/drawing/2014/main" id="{1C4A3CE4-40B6-4467-A0A9-87273E6C0D90}"/>
                  </a:ext>
                </a:extLst>
              </p:cNvPr>
              <p:cNvSpPr txBox="1"/>
              <p:nvPr/>
            </p:nvSpPr>
            <p:spPr>
              <a:xfrm>
                <a:off x="10378513" y="5061842"/>
                <a:ext cx="1588376" cy="646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120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1200" i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12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&gt;0 =&gt;</m:t>
                    </m:r>
                  </m:oMath>
                </a14:m>
                <a:r>
                  <a:rPr kumimoji="1"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than 50% probability </a:t>
                </a:r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Health points will lost</a:t>
                </a:r>
                <a:endParaRPr kumimoji="1"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6" name="文字方塊 185">
                <a:extLst>
                  <a:ext uri="{FF2B5EF4-FFF2-40B4-BE49-F238E27FC236}">
                    <a16:creationId xmlns:a16="http://schemas.microsoft.com/office/drawing/2014/main" id="{1C4A3CE4-40B6-4467-A0A9-87273E6C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513" y="5061842"/>
                <a:ext cx="1588376" cy="646331"/>
              </a:xfrm>
              <a:prstGeom prst="rect">
                <a:avLst/>
              </a:prstGeom>
              <a:blipFill>
                <a:blip r:embed="rId16"/>
                <a:stretch>
                  <a:fillRect l="-385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896AFB9D-9926-48F4-B41E-9F008770C40C}"/>
                  </a:ext>
                </a:extLst>
              </p:cNvPr>
              <p:cNvSpPr txBox="1"/>
              <p:nvPr/>
            </p:nvSpPr>
            <p:spPr>
              <a:xfrm>
                <a:off x="7427484" y="5343734"/>
                <a:ext cx="1668464" cy="646331"/>
              </a:xfrm>
              <a:prstGeom prst="rect">
                <a:avLst/>
              </a:prstGeom>
              <a:solidFill>
                <a:srgbClr val="FFCC99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120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1200" i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1200" b="0" i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kumimoji="1" lang="en-US" altLang="zh-TW" sz="12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 =&gt;</m:t>
                    </m:r>
                  </m:oMath>
                </a14:m>
                <a:r>
                  <a:rPr kumimoji="1"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than 50% probability </a:t>
                </a:r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Health points will not lost</a:t>
                </a:r>
                <a:endParaRPr kumimoji="1"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8" name="文字方塊 187">
                <a:extLst>
                  <a:ext uri="{FF2B5EF4-FFF2-40B4-BE49-F238E27FC236}">
                    <a16:creationId xmlns:a16="http://schemas.microsoft.com/office/drawing/2014/main" id="{896AFB9D-9926-48F4-B41E-9F008770C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484" y="5343734"/>
                <a:ext cx="1668464" cy="646331"/>
              </a:xfrm>
              <a:prstGeom prst="rect">
                <a:avLst/>
              </a:prstGeom>
              <a:blipFill>
                <a:blip r:embed="rId17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314E8B2-617A-4FBD-A65F-309844DA1F11}"/>
              </a:ext>
            </a:extLst>
          </p:cNvPr>
          <p:cNvCxnSpPr>
            <a:cxnSpLocks/>
            <a:stCxn id="188" idx="2"/>
          </p:cNvCxnSpPr>
          <p:nvPr/>
        </p:nvCxnSpPr>
        <p:spPr>
          <a:xfrm>
            <a:off x="8261716" y="5990065"/>
            <a:ext cx="598434" cy="154755"/>
          </a:xfrm>
          <a:prstGeom prst="straightConnector1">
            <a:avLst/>
          </a:prstGeom>
          <a:ln w="38100">
            <a:solidFill>
              <a:srgbClr val="FFCC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43602228-8942-4682-8DCB-BD545CEC052C}"/>
              </a:ext>
            </a:extLst>
          </p:cNvPr>
          <p:cNvCxnSpPr>
            <a:cxnSpLocks/>
            <a:stCxn id="198" idx="0"/>
          </p:cNvCxnSpPr>
          <p:nvPr/>
        </p:nvCxnSpPr>
        <p:spPr>
          <a:xfrm flipH="1" flipV="1">
            <a:off x="9556252" y="5571704"/>
            <a:ext cx="1504053" cy="511720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文字方塊 197">
                <a:extLst>
                  <a:ext uri="{FF2B5EF4-FFF2-40B4-BE49-F238E27FC236}">
                    <a16:creationId xmlns:a16="http://schemas.microsoft.com/office/drawing/2014/main" id="{10926CA9-5C92-4BBB-93CA-5132FC2886C4}"/>
                  </a:ext>
                </a:extLst>
              </p:cNvPr>
              <p:cNvSpPr txBox="1"/>
              <p:nvPr/>
            </p:nvSpPr>
            <p:spPr>
              <a:xfrm>
                <a:off x="10266117" y="6083424"/>
                <a:ext cx="1588376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1200" i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1200" i="1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m:rPr>
                        <m:nor/>
                      </m:rPr>
                      <a:rPr kumimoji="1" lang="en-US" altLang="zh-TW" sz="1200" baseline="-25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1200" b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&gt;0 =&gt;</m:t>
                    </m:r>
                  </m:oMath>
                </a14:m>
                <a:r>
                  <a:rPr kumimoji="1"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exactly 50% probability </a:t>
                </a:r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Health points will lost</a:t>
                </a:r>
                <a:endParaRPr kumimoji="1" lang="zh-TW" alt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8" name="文字方塊 197">
                <a:extLst>
                  <a:ext uri="{FF2B5EF4-FFF2-40B4-BE49-F238E27FC236}">
                    <a16:creationId xmlns:a16="http://schemas.microsoft.com/office/drawing/2014/main" id="{10926CA9-5C92-4BBB-93CA-5132FC288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6117" y="6083424"/>
                <a:ext cx="1588376" cy="646331"/>
              </a:xfrm>
              <a:prstGeom prst="rect">
                <a:avLst/>
              </a:prstGeom>
              <a:blipFill>
                <a:blip r:embed="rId18"/>
                <a:stretch>
                  <a:fillRect t="-943" r="-1533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直線單箭頭接點 198">
            <a:extLst>
              <a:ext uri="{FF2B5EF4-FFF2-40B4-BE49-F238E27FC236}">
                <a16:creationId xmlns:a16="http://schemas.microsoft.com/office/drawing/2014/main" id="{ECE768ED-944C-4472-98A1-499819FF4BDA}"/>
              </a:ext>
            </a:extLst>
          </p:cNvPr>
          <p:cNvCxnSpPr>
            <a:cxnSpLocks/>
            <a:stCxn id="186" idx="0"/>
          </p:cNvCxnSpPr>
          <p:nvPr/>
        </p:nvCxnSpPr>
        <p:spPr>
          <a:xfrm flipH="1" flipV="1">
            <a:off x="10546965" y="4843274"/>
            <a:ext cx="625736" cy="218568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388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Excel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9B4318-9A04-41ED-A686-6B641FA6EB8D}"/>
              </a:ext>
            </a:extLst>
          </p:cNvPr>
          <p:cNvSpPr/>
          <p:nvPr/>
        </p:nvSpPr>
        <p:spPr>
          <a:xfrm>
            <a:off x="0" y="8509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pandas as pd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pd.read_excel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('LOL.xlsx')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df.head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EBB63D-EC37-4ED4-BA3F-6C84EEA3D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8" y="1021441"/>
            <a:ext cx="7287106" cy="176503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B2A4B6-9150-42CE-A27C-1A6392354E16}"/>
              </a:ext>
            </a:extLst>
          </p:cNvPr>
          <p:cNvSpPr/>
          <p:nvPr/>
        </p:nvSpPr>
        <p:spPr>
          <a:xfrm>
            <a:off x="0" y="3354454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 = df['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'].values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3A21EF-8B19-43A4-AECC-299300C35969}"/>
              </a:ext>
            </a:extLst>
          </p:cNvPr>
          <p:cNvSpPr/>
          <p:nvPr/>
        </p:nvSpPr>
        <p:spPr>
          <a:xfrm>
            <a:off x="0" y="5581001"/>
            <a:ext cx="116605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df.drop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(columns=['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魔力回復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魔力提升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生命提升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生命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生命回復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移動速度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物理攻擊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物理防禦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魔法防禦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B46186-5D3B-4D03-B524-8123FD0F4FBE}"/>
              </a:ext>
            </a:extLst>
          </p:cNvPr>
          <p:cNvSpPr/>
          <p:nvPr/>
        </p:nvSpPr>
        <p:spPr>
          <a:xfrm>
            <a:off x="0" y="2892789"/>
            <a:ext cx="6494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df = df[(df['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'].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鬥士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法師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']))]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A4266C1-0C1A-4970-9105-B4879E8EE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7" y="3503547"/>
            <a:ext cx="7287106" cy="16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69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Label Encoding to One-Hot Encoding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5FD40A-EA99-46B3-85D1-5457953ADB6C}"/>
              </a:ext>
            </a:extLst>
          </p:cNvPr>
          <p:cNvSpPr/>
          <p:nvPr/>
        </p:nvSpPr>
        <p:spPr>
          <a:xfrm>
            <a:off x="165100" y="80852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Label.shape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[0]):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鬥士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0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法師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1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== 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Label[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97BCD1-B3EB-4EE5-AE48-6098A875D0D4}"/>
              </a:ext>
            </a:extLst>
          </p:cNvPr>
          <p:cNvSpPr/>
          <p:nvPr/>
        </p:nvSpPr>
        <p:spPr>
          <a:xfrm>
            <a:off x="5753100" y="786048"/>
            <a:ext cx="6438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keras.utils.np_utils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to_categorical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(Label)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429750-341B-4E50-B63E-B567FE298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820002"/>
            <a:ext cx="6650975" cy="6056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0C667D-AF35-4B9C-8265-38C0F421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158" y="1661628"/>
            <a:ext cx="1442784" cy="49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75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and Building a Neural Network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0" y="2877638"/>
            <a:ext cx="119122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Sequential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Dense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(Dense(100,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metrics=["accuracy"])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epochs=2000, batch_size=128,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AEE74B-992D-40F8-B70D-FC6B22AC2FD0}"/>
              </a:ext>
            </a:extLst>
          </p:cNvPr>
          <p:cNvSpPr/>
          <p:nvPr/>
        </p:nvSpPr>
        <p:spPr>
          <a:xfrm>
            <a:off x="0" y="1233753"/>
            <a:ext cx="119122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X_train.mean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fr-F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  = X_train.std(axis=0)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fr-F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X_train = (X_train - mean) / std</a:t>
            </a:r>
          </a:p>
        </p:txBody>
      </p:sp>
    </p:spTree>
    <p:extLst>
      <p:ext uri="{BB962C8B-B14F-4D97-AF65-F5344CB8AC3E}">
        <p14:creationId xmlns:p14="http://schemas.microsoft.com/office/powerpoint/2010/main" val="2096491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119921" y="1018856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history.history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FED3EA-6391-4C87-9FF2-802B2EDBB789}"/>
              </a:ext>
            </a:extLst>
          </p:cNvPr>
          <p:cNvSpPr/>
          <p:nvPr/>
        </p:nvSpPr>
        <p:spPr>
          <a:xfrm>
            <a:off x="119921" y="4163345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BC908F-90BC-4110-AF25-EE52E5682D09}"/>
              </a:ext>
            </a:extLst>
          </p:cNvPr>
          <p:cNvSpPr/>
          <p:nvPr/>
        </p:nvSpPr>
        <p:spPr>
          <a:xfrm>
            <a:off x="119921" y="2383351"/>
            <a:ext cx="82938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1: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'acc’])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2: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'accuracy']) 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699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28FF153-63F5-4889-8954-AA8046023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27655"/>
            <a:ext cx="5347145" cy="37893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Training and Validation Loss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279748" y="1048255"/>
            <a:ext cx="11912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= range(1,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color='k', label='Training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color='b', label='Validation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('Training and 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('Epochs')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517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Sufficiently Large Intermediate Layers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6B5D11-6786-41C4-A2EB-1639A185455A}"/>
              </a:ext>
            </a:extLst>
          </p:cNvPr>
          <p:cNvSpPr/>
          <p:nvPr/>
        </p:nvSpPr>
        <p:spPr>
          <a:xfrm>
            <a:off x="497173" y="1176968"/>
            <a:ext cx="111976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outputs are 6-dimensional, you should avoid intermediate layers with many fewer than 6 hidden units.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1A5BC8-D88F-4693-A5C9-82276221DC69}"/>
              </a:ext>
            </a:extLst>
          </p:cNvPr>
          <p:cNvSpPr/>
          <p:nvPr/>
        </p:nvSpPr>
        <p:spPr>
          <a:xfrm>
            <a:off x="497173" y="2622632"/>
            <a:ext cx="111976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is able to cram most of the necessary information into the small dimensional representations, but not all of it.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375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Experiments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C8881E-193E-404D-A365-0CA7EBCE8E28}"/>
              </a:ext>
            </a:extLst>
          </p:cNvPr>
          <p:cNvSpPr/>
          <p:nvPr/>
        </p:nvSpPr>
        <p:spPr>
          <a:xfrm>
            <a:off x="222177" y="1078944"/>
            <a:ext cx="11509882" cy="4459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取消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或改用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Min-Max Scaling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大小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增加神經元或層數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/>
              <a:t>隱藏層神經元小於輸出層神經元</a:t>
            </a:r>
            <a:endParaRPr lang="en-US" altLang="zh-TW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/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，例如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或下面的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en-US" altLang="zh-TW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optimizers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optimizers.SGD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也可以順便改變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metrics=["accuracy"])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改成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攻擊距離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跟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魔力回復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440A2A7-B09C-4BA7-9855-4F2B242C739F}"/>
                  </a:ext>
                </a:extLst>
              </p:cNvPr>
              <p:cNvSpPr txBox="1"/>
              <p:nvPr/>
            </p:nvSpPr>
            <p:spPr>
              <a:xfrm>
                <a:off x="6644640" y="1078944"/>
                <a:ext cx="2804678" cy="753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440A2A7-B09C-4BA7-9855-4F2B242C7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40" y="1078944"/>
                <a:ext cx="2804678" cy="753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38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1428D7-1CF6-4C0D-8BD7-904EC780EA99}"/>
              </a:ext>
            </a:extLst>
          </p:cNvPr>
          <p:cNvSpPr/>
          <p:nvPr/>
        </p:nvSpPr>
        <p:spPr>
          <a:xfrm>
            <a:off x="347472" y="1213027"/>
            <a:ext cx="11594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Neural Network (SNN):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input and one output layer, and at most one hidden layer in between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9A716E-A912-49D8-95F5-353A4775220E}"/>
              </a:ext>
            </a:extLst>
          </p:cNvPr>
          <p:cNvSpPr/>
          <p:nvPr/>
        </p:nvSpPr>
        <p:spPr>
          <a:xfrm>
            <a:off x="347472" y="4472957"/>
            <a:ext cx="114385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Shallow neural networks also suffer from the problem of overfitting [1,2], although probably not as much as deep learning.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986AA6-BB2F-456C-B622-F17890954A3A}"/>
              </a:ext>
            </a:extLst>
          </p:cNvPr>
          <p:cNvSpPr/>
          <p:nvPr/>
        </p:nvSpPr>
        <p:spPr>
          <a:xfrm>
            <a:off x="1580234" y="45622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463680-18CE-4E3B-9B26-BA448A95B688}"/>
              </a:ext>
            </a:extLst>
          </p:cNvPr>
          <p:cNvSpPr/>
          <p:nvPr/>
        </p:nvSpPr>
        <p:spPr>
          <a:xfrm>
            <a:off x="1580234" y="5550175"/>
            <a:ext cx="6484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E4F4F3-CED5-45DD-82B4-3F77E5031FAF}"/>
              </a:ext>
            </a:extLst>
          </p:cNvPr>
          <p:cNvSpPr/>
          <p:nvPr/>
        </p:nvSpPr>
        <p:spPr>
          <a:xfrm>
            <a:off x="347472" y="2680707"/>
            <a:ext cx="115945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Networks (DNN):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hidden layer of activation functions.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6250A4-6306-491B-90C8-EB5E76D8FFC9}"/>
              </a:ext>
            </a:extLst>
          </p:cNvPr>
          <p:cNvSpPr/>
          <p:nvPr/>
        </p:nvSpPr>
        <p:spPr>
          <a:xfrm>
            <a:off x="1439418" y="6132394"/>
            <a:ext cx="93131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G.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Geman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Bienenstock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Doursat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Neural networks and the bias/variance dilemma. Neural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4 (1992), pp. 1-58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Haykin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Neural Networks. A Comprehensive Foundation. Macmillan College Publishing Co., New York, USA (1999)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556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vs. Deep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73BF201-1DC3-4740-A75D-E35F1B5E0AD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8912" y="1303191"/>
          <a:ext cx="11503152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1576">
                  <a:extLst>
                    <a:ext uri="{9D8B030D-6E8A-4147-A177-3AD203B41FA5}">
                      <a16:colId xmlns:a16="http://schemas.microsoft.com/office/drawing/2014/main" val="3304768793"/>
                    </a:ext>
                  </a:extLst>
                </a:gridCol>
                <a:gridCol w="5751576">
                  <a:extLst>
                    <a:ext uri="{9D8B030D-6E8A-4147-A177-3AD203B41FA5}">
                      <a16:colId xmlns:a16="http://schemas.microsoft.com/office/drawing/2014/main" val="394411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Shallow Neural Network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Neural Network</a:t>
                      </a:r>
                      <a:endParaRPr lang="zh-TW" alt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36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efficient to train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Challenging to train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092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Simpler structural decision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Sophisticated structural decision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338703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07F148F1-4121-472B-B341-649CA911E99D}"/>
              </a:ext>
            </a:extLst>
          </p:cNvPr>
          <p:cNvSpPr/>
          <p:nvPr/>
        </p:nvSpPr>
        <p:spPr>
          <a:xfrm>
            <a:off x="438912" y="3947242"/>
            <a:ext cx="115031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idea of having more layers is to extract more finer features of the input vector . So generally as we increase the depth of the model we increase the power of the model at the cost of the computational complexity .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38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what convnets learn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624E0C2-9071-471D-98B8-6501B23835EA}"/>
              </a:ext>
            </a:extLst>
          </p:cNvPr>
          <p:cNvGrpSpPr/>
          <p:nvPr/>
        </p:nvGrpSpPr>
        <p:grpSpPr>
          <a:xfrm>
            <a:off x="278044" y="3611880"/>
            <a:ext cx="11387912" cy="3051700"/>
            <a:chOff x="278044" y="3611880"/>
            <a:chExt cx="11387912" cy="305170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251AD55-2728-49DA-8ABB-A48875CAC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13" b="71113"/>
            <a:stretch/>
          </p:blipFill>
          <p:spPr>
            <a:xfrm>
              <a:off x="278044" y="3699272"/>
              <a:ext cx="11387912" cy="2964308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376FE4A-1B0E-4C27-96B5-68CE756A7CA2}"/>
                </a:ext>
              </a:extLst>
            </p:cNvPr>
            <p:cNvSpPr/>
            <p:nvPr/>
          </p:nvSpPr>
          <p:spPr>
            <a:xfrm>
              <a:off x="5349240" y="3611880"/>
              <a:ext cx="1371600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B465E650-8448-452B-BC53-572D32438A8A}"/>
              </a:ext>
            </a:extLst>
          </p:cNvPr>
          <p:cNvGrpSpPr/>
          <p:nvPr/>
        </p:nvGrpSpPr>
        <p:grpSpPr>
          <a:xfrm>
            <a:off x="402044" y="1398333"/>
            <a:ext cx="11387912" cy="1760395"/>
            <a:chOff x="402044" y="1398334"/>
            <a:chExt cx="11387912" cy="176039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EE962A39-F28F-42B7-BB9D-8750C22CD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74" b="89044"/>
            <a:stretch/>
          </p:blipFill>
          <p:spPr>
            <a:xfrm>
              <a:off x="402044" y="1510610"/>
              <a:ext cx="11387912" cy="164811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A0E1CA9-F662-463F-99FD-52E314DA6E67}"/>
                </a:ext>
              </a:extLst>
            </p:cNvPr>
            <p:cNvSpPr/>
            <p:nvPr/>
          </p:nvSpPr>
          <p:spPr>
            <a:xfrm>
              <a:off x="5574792" y="1398334"/>
              <a:ext cx="1371600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620C57-224D-43E5-939B-7E39983A6C1D}"/>
                </a:ext>
              </a:extLst>
            </p:cNvPr>
            <p:cNvSpPr/>
            <p:nvPr/>
          </p:nvSpPr>
          <p:spPr>
            <a:xfrm>
              <a:off x="5574792" y="2984993"/>
              <a:ext cx="1371600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90E5378-C0DF-4586-B632-9FB355AC529E}"/>
              </a:ext>
            </a:extLst>
          </p:cNvPr>
          <p:cNvSpPr/>
          <p:nvPr/>
        </p:nvSpPr>
        <p:spPr>
          <a:xfrm>
            <a:off x="4009532" y="930990"/>
            <a:ext cx="41729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convolution layer</a:t>
            </a:r>
            <a:endParaRPr lang="zh-TW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E4150F-E463-470B-A472-7936369E1469}"/>
              </a:ext>
            </a:extLst>
          </p:cNvPr>
          <p:cNvSpPr/>
          <p:nvPr/>
        </p:nvSpPr>
        <p:spPr>
          <a:xfrm>
            <a:off x="3804347" y="3228179"/>
            <a:ext cx="45833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convolution layer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971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Multilabel Classification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  <a:endParaRPr kumimoji="1"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D814338-86CC-7145-AF5A-A29DB0E9620B}"/>
              </a:ext>
            </a:extLst>
          </p:cNvPr>
          <p:cNvSpPr/>
          <p:nvPr/>
        </p:nvSpPr>
        <p:spPr>
          <a:xfrm>
            <a:off x="8684718" y="2836625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4" name="橢圓 193">
            <a:extLst>
              <a:ext uri="{FF2B5EF4-FFF2-40B4-BE49-F238E27FC236}">
                <a16:creationId xmlns:a16="http://schemas.microsoft.com/office/drawing/2014/main" id="{16229F08-F582-3345-B602-DB3A182D3C3E}"/>
              </a:ext>
            </a:extLst>
          </p:cNvPr>
          <p:cNvSpPr/>
          <p:nvPr/>
        </p:nvSpPr>
        <p:spPr>
          <a:xfrm>
            <a:off x="4278512" y="1223600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5" name="橢圓 194">
            <a:extLst>
              <a:ext uri="{FF2B5EF4-FFF2-40B4-BE49-F238E27FC236}">
                <a16:creationId xmlns:a16="http://schemas.microsoft.com/office/drawing/2014/main" id="{9CADA7C0-AF0D-2148-B9B5-F592B42FEB69}"/>
              </a:ext>
            </a:extLst>
          </p:cNvPr>
          <p:cNvSpPr/>
          <p:nvPr/>
        </p:nvSpPr>
        <p:spPr>
          <a:xfrm>
            <a:off x="4272643" y="191378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6" name="橢圓 195">
            <a:extLst>
              <a:ext uri="{FF2B5EF4-FFF2-40B4-BE49-F238E27FC236}">
                <a16:creationId xmlns:a16="http://schemas.microsoft.com/office/drawing/2014/main" id="{60BBC4EE-B7D8-5A4A-9D9D-DB0D8A75EF30}"/>
              </a:ext>
            </a:extLst>
          </p:cNvPr>
          <p:cNvSpPr/>
          <p:nvPr/>
        </p:nvSpPr>
        <p:spPr>
          <a:xfrm>
            <a:off x="4272643" y="2598412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7" name="橢圓 196">
            <a:extLst>
              <a:ext uri="{FF2B5EF4-FFF2-40B4-BE49-F238E27FC236}">
                <a16:creationId xmlns:a16="http://schemas.microsoft.com/office/drawing/2014/main" id="{E4652466-42AC-4D49-8127-25CA4BEBA033}"/>
              </a:ext>
            </a:extLst>
          </p:cNvPr>
          <p:cNvSpPr/>
          <p:nvPr/>
        </p:nvSpPr>
        <p:spPr>
          <a:xfrm>
            <a:off x="4272643" y="329437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8" name="橢圓 197">
            <a:extLst>
              <a:ext uri="{FF2B5EF4-FFF2-40B4-BE49-F238E27FC236}">
                <a16:creationId xmlns:a16="http://schemas.microsoft.com/office/drawing/2014/main" id="{9B222CFB-746B-F748-AE5D-8AF48E7BF209}"/>
              </a:ext>
            </a:extLst>
          </p:cNvPr>
          <p:cNvSpPr/>
          <p:nvPr/>
        </p:nvSpPr>
        <p:spPr>
          <a:xfrm>
            <a:off x="4272643" y="3989943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9" name="橢圓 198">
            <a:extLst>
              <a:ext uri="{FF2B5EF4-FFF2-40B4-BE49-F238E27FC236}">
                <a16:creationId xmlns:a16="http://schemas.microsoft.com/office/drawing/2014/main" id="{FA4A0759-3623-3943-8A8B-D7EC00CA314C}"/>
              </a:ext>
            </a:extLst>
          </p:cNvPr>
          <p:cNvSpPr/>
          <p:nvPr/>
        </p:nvSpPr>
        <p:spPr>
          <a:xfrm>
            <a:off x="4280465" y="4691867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0" name="橢圓 199">
            <a:extLst>
              <a:ext uri="{FF2B5EF4-FFF2-40B4-BE49-F238E27FC236}">
                <a16:creationId xmlns:a16="http://schemas.microsoft.com/office/drawing/2014/main" id="{59068841-1C3A-2446-AA98-12AC6298CB32}"/>
              </a:ext>
            </a:extLst>
          </p:cNvPr>
          <p:cNvSpPr/>
          <p:nvPr/>
        </p:nvSpPr>
        <p:spPr>
          <a:xfrm>
            <a:off x="4268590" y="5381786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1" name="橢圓 200">
            <a:extLst>
              <a:ext uri="{FF2B5EF4-FFF2-40B4-BE49-F238E27FC236}">
                <a16:creationId xmlns:a16="http://schemas.microsoft.com/office/drawing/2014/main" id="{A1269F8A-29B8-1A4E-BFB3-A7C9AAC259FB}"/>
              </a:ext>
            </a:extLst>
          </p:cNvPr>
          <p:cNvSpPr/>
          <p:nvPr/>
        </p:nvSpPr>
        <p:spPr>
          <a:xfrm>
            <a:off x="5634452" y="1222368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2" name="橢圓 201">
            <a:extLst>
              <a:ext uri="{FF2B5EF4-FFF2-40B4-BE49-F238E27FC236}">
                <a16:creationId xmlns:a16="http://schemas.microsoft.com/office/drawing/2014/main" id="{68C0BA41-955A-844F-B0FE-6E04C0358669}"/>
              </a:ext>
            </a:extLst>
          </p:cNvPr>
          <p:cNvSpPr/>
          <p:nvPr/>
        </p:nvSpPr>
        <p:spPr>
          <a:xfrm>
            <a:off x="5634452" y="1912554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3" name="橢圓 202">
            <a:extLst>
              <a:ext uri="{FF2B5EF4-FFF2-40B4-BE49-F238E27FC236}">
                <a16:creationId xmlns:a16="http://schemas.microsoft.com/office/drawing/2014/main" id="{ECCBD629-7C20-4849-BC0D-9190F96A283B}"/>
              </a:ext>
            </a:extLst>
          </p:cNvPr>
          <p:cNvSpPr/>
          <p:nvPr/>
        </p:nvSpPr>
        <p:spPr>
          <a:xfrm>
            <a:off x="5634452" y="470105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4" name="橢圓 203">
            <a:extLst>
              <a:ext uri="{FF2B5EF4-FFF2-40B4-BE49-F238E27FC236}">
                <a16:creationId xmlns:a16="http://schemas.microsoft.com/office/drawing/2014/main" id="{06BAC63D-357B-F14F-A6BA-784578A0785A}"/>
              </a:ext>
            </a:extLst>
          </p:cNvPr>
          <p:cNvSpPr/>
          <p:nvPr/>
        </p:nvSpPr>
        <p:spPr>
          <a:xfrm>
            <a:off x="5630652" y="5387309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84D6218D-AF32-BF4C-85DF-742447DBECFC}"/>
              </a:ext>
            </a:extLst>
          </p:cNvPr>
          <p:cNvSpPr/>
          <p:nvPr/>
        </p:nvSpPr>
        <p:spPr>
          <a:xfrm>
            <a:off x="5834384" y="253736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8673C1BF-E817-D34B-AF7E-DE0156E2EF7C}"/>
              </a:ext>
            </a:extLst>
          </p:cNvPr>
          <p:cNvSpPr/>
          <p:nvPr/>
        </p:nvSpPr>
        <p:spPr>
          <a:xfrm>
            <a:off x="5832485" y="278075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7476416E-E91C-C64E-AE81-A32CE9B20D7F}"/>
              </a:ext>
            </a:extLst>
          </p:cNvPr>
          <p:cNvSpPr/>
          <p:nvPr/>
        </p:nvSpPr>
        <p:spPr>
          <a:xfrm>
            <a:off x="5842907" y="302584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1FB0A682-07C6-C741-A7CE-D3A0D398D767}"/>
              </a:ext>
            </a:extLst>
          </p:cNvPr>
          <p:cNvSpPr/>
          <p:nvPr/>
        </p:nvSpPr>
        <p:spPr>
          <a:xfrm>
            <a:off x="5842907" y="3268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9" name="橢圓 208">
            <a:extLst>
              <a:ext uri="{FF2B5EF4-FFF2-40B4-BE49-F238E27FC236}">
                <a16:creationId xmlns:a16="http://schemas.microsoft.com/office/drawing/2014/main" id="{87B3A500-5F4B-AE41-ACF1-7E11F73D6875}"/>
              </a:ext>
            </a:extLst>
          </p:cNvPr>
          <p:cNvSpPr/>
          <p:nvPr/>
        </p:nvSpPr>
        <p:spPr>
          <a:xfrm>
            <a:off x="5844806" y="351792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0" name="橢圓 209">
            <a:extLst>
              <a:ext uri="{FF2B5EF4-FFF2-40B4-BE49-F238E27FC236}">
                <a16:creationId xmlns:a16="http://schemas.microsoft.com/office/drawing/2014/main" id="{F1EB4A9B-25BF-9A40-9E3F-0508D8A23445}"/>
              </a:ext>
            </a:extLst>
          </p:cNvPr>
          <p:cNvSpPr/>
          <p:nvPr/>
        </p:nvSpPr>
        <p:spPr>
          <a:xfrm>
            <a:off x="5842907" y="376132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1" name="橢圓 210">
            <a:extLst>
              <a:ext uri="{FF2B5EF4-FFF2-40B4-BE49-F238E27FC236}">
                <a16:creationId xmlns:a16="http://schemas.microsoft.com/office/drawing/2014/main" id="{D4C99E5F-531C-7144-B235-0F7DD7A75415}"/>
              </a:ext>
            </a:extLst>
          </p:cNvPr>
          <p:cNvSpPr/>
          <p:nvPr/>
        </p:nvSpPr>
        <p:spPr>
          <a:xfrm>
            <a:off x="5853328" y="400640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2" name="橢圓 211">
            <a:extLst>
              <a:ext uri="{FF2B5EF4-FFF2-40B4-BE49-F238E27FC236}">
                <a16:creationId xmlns:a16="http://schemas.microsoft.com/office/drawing/2014/main" id="{D284BF6C-630A-C84A-84A1-CED7BC503B3B}"/>
              </a:ext>
            </a:extLst>
          </p:cNvPr>
          <p:cNvSpPr/>
          <p:nvPr/>
        </p:nvSpPr>
        <p:spPr>
          <a:xfrm>
            <a:off x="5853328" y="4248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3" name="橢圓 212">
            <a:extLst>
              <a:ext uri="{FF2B5EF4-FFF2-40B4-BE49-F238E27FC236}">
                <a16:creationId xmlns:a16="http://schemas.microsoft.com/office/drawing/2014/main" id="{27C72D2F-1995-E842-AA92-E296E4CF55C2}"/>
              </a:ext>
            </a:extLst>
          </p:cNvPr>
          <p:cNvSpPr/>
          <p:nvPr/>
        </p:nvSpPr>
        <p:spPr>
          <a:xfrm>
            <a:off x="5853328" y="45220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8" name="橢圓 217">
            <a:extLst>
              <a:ext uri="{FF2B5EF4-FFF2-40B4-BE49-F238E27FC236}">
                <a16:creationId xmlns:a16="http://schemas.microsoft.com/office/drawing/2014/main" id="{B8BB5867-10CA-E94B-A233-467A166E236E}"/>
              </a:ext>
            </a:extLst>
          </p:cNvPr>
          <p:cNvSpPr/>
          <p:nvPr/>
        </p:nvSpPr>
        <p:spPr>
          <a:xfrm>
            <a:off x="7170531" y="1222368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9" name="橢圓 218">
            <a:extLst>
              <a:ext uri="{FF2B5EF4-FFF2-40B4-BE49-F238E27FC236}">
                <a16:creationId xmlns:a16="http://schemas.microsoft.com/office/drawing/2014/main" id="{219B1EA8-A555-E043-B283-94D81B22494B}"/>
              </a:ext>
            </a:extLst>
          </p:cNvPr>
          <p:cNvSpPr/>
          <p:nvPr/>
        </p:nvSpPr>
        <p:spPr>
          <a:xfrm>
            <a:off x="7170531" y="1912554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0" name="橢圓 219">
            <a:extLst>
              <a:ext uri="{FF2B5EF4-FFF2-40B4-BE49-F238E27FC236}">
                <a16:creationId xmlns:a16="http://schemas.microsoft.com/office/drawing/2014/main" id="{BE79B4C0-2926-244B-876D-4BDECB1535D5}"/>
              </a:ext>
            </a:extLst>
          </p:cNvPr>
          <p:cNvSpPr/>
          <p:nvPr/>
        </p:nvSpPr>
        <p:spPr>
          <a:xfrm>
            <a:off x="7170531" y="4701053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1" name="橢圓 220">
            <a:extLst>
              <a:ext uri="{FF2B5EF4-FFF2-40B4-BE49-F238E27FC236}">
                <a16:creationId xmlns:a16="http://schemas.microsoft.com/office/drawing/2014/main" id="{E265A726-E75B-4B4B-8007-FCD3F432873B}"/>
              </a:ext>
            </a:extLst>
          </p:cNvPr>
          <p:cNvSpPr/>
          <p:nvPr/>
        </p:nvSpPr>
        <p:spPr>
          <a:xfrm>
            <a:off x="7166731" y="5387309"/>
            <a:ext cx="540000" cy="540000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2" name="橢圓 221">
            <a:extLst>
              <a:ext uri="{FF2B5EF4-FFF2-40B4-BE49-F238E27FC236}">
                <a16:creationId xmlns:a16="http://schemas.microsoft.com/office/drawing/2014/main" id="{9EAC1FA0-BC49-F84C-B7F8-98152D79977A}"/>
              </a:ext>
            </a:extLst>
          </p:cNvPr>
          <p:cNvSpPr/>
          <p:nvPr/>
        </p:nvSpPr>
        <p:spPr>
          <a:xfrm>
            <a:off x="7370463" y="253736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3" name="橢圓 222">
            <a:extLst>
              <a:ext uri="{FF2B5EF4-FFF2-40B4-BE49-F238E27FC236}">
                <a16:creationId xmlns:a16="http://schemas.microsoft.com/office/drawing/2014/main" id="{A31508BC-B859-1D45-8216-30329B7B3085}"/>
              </a:ext>
            </a:extLst>
          </p:cNvPr>
          <p:cNvSpPr/>
          <p:nvPr/>
        </p:nvSpPr>
        <p:spPr>
          <a:xfrm>
            <a:off x="7368564" y="278075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4" name="橢圓 223">
            <a:extLst>
              <a:ext uri="{FF2B5EF4-FFF2-40B4-BE49-F238E27FC236}">
                <a16:creationId xmlns:a16="http://schemas.microsoft.com/office/drawing/2014/main" id="{2BAFE577-8FBB-DC42-9323-48685BEFCEEC}"/>
              </a:ext>
            </a:extLst>
          </p:cNvPr>
          <p:cNvSpPr/>
          <p:nvPr/>
        </p:nvSpPr>
        <p:spPr>
          <a:xfrm>
            <a:off x="7378986" y="3025840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5" name="橢圓 224">
            <a:extLst>
              <a:ext uri="{FF2B5EF4-FFF2-40B4-BE49-F238E27FC236}">
                <a16:creationId xmlns:a16="http://schemas.microsoft.com/office/drawing/2014/main" id="{02CBD9E1-DC38-CC44-862E-4E83C69A2AB3}"/>
              </a:ext>
            </a:extLst>
          </p:cNvPr>
          <p:cNvSpPr/>
          <p:nvPr/>
        </p:nvSpPr>
        <p:spPr>
          <a:xfrm>
            <a:off x="7378986" y="3268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6" name="橢圓 225">
            <a:extLst>
              <a:ext uri="{FF2B5EF4-FFF2-40B4-BE49-F238E27FC236}">
                <a16:creationId xmlns:a16="http://schemas.microsoft.com/office/drawing/2014/main" id="{081111CF-6129-D947-8340-700EE69158F0}"/>
              </a:ext>
            </a:extLst>
          </p:cNvPr>
          <p:cNvSpPr/>
          <p:nvPr/>
        </p:nvSpPr>
        <p:spPr>
          <a:xfrm>
            <a:off x="7380885" y="351792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7" name="橢圓 226">
            <a:extLst>
              <a:ext uri="{FF2B5EF4-FFF2-40B4-BE49-F238E27FC236}">
                <a16:creationId xmlns:a16="http://schemas.microsoft.com/office/drawing/2014/main" id="{E5DF5529-B3F5-B64B-B1E9-B9D85A41E9CA}"/>
              </a:ext>
            </a:extLst>
          </p:cNvPr>
          <p:cNvSpPr/>
          <p:nvPr/>
        </p:nvSpPr>
        <p:spPr>
          <a:xfrm>
            <a:off x="7378986" y="376132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8" name="橢圓 227">
            <a:extLst>
              <a:ext uri="{FF2B5EF4-FFF2-40B4-BE49-F238E27FC236}">
                <a16:creationId xmlns:a16="http://schemas.microsoft.com/office/drawing/2014/main" id="{953B69E5-280F-C34B-B13D-B0EB79A52171}"/>
              </a:ext>
            </a:extLst>
          </p:cNvPr>
          <p:cNvSpPr/>
          <p:nvPr/>
        </p:nvSpPr>
        <p:spPr>
          <a:xfrm>
            <a:off x="7389407" y="400640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9" name="橢圓 228">
            <a:extLst>
              <a:ext uri="{FF2B5EF4-FFF2-40B4-BE49-F238E27FC236}">
                <a16:creationId xmlns:a16="http://schemas.microsoft.com/office/drawing/2014/main" id="{BBFD342A-2091-0742-927F-613E19098107}"/>
              </a:ext>
            </a:extLst>
          </p:cNvPr>
          <p:cNvSpPr/>
          <p:nvPr/>
        </p:nvSpPr>
        <p:spPr>
          <a:xfrm>
            <a:off x="7389407" y="4248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0" name="橢圓 229">
            <a:extLst>
              <a:ext uri="{FF2B5EF4-FFF2-40B4-BE49-F238E27FC236}">
                <a16:creationId xmlns:a16="http://schemas.microsoft.com/office/drawing/2014/main" id="{CF29C370-BF39-B341-850D-684721DC0A1C}"/>
              </a:ext>
            </a:extLst>
          </p:cNvPr>
          <p:cNvSpPr/>
          <p:nvPr/>
        </p:nvSpPr>
        <p:spPr>
          <a:xfrm>
            <a:off x="7389407" y="45220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2" name="直線箭頭接點 231">
            <a:extLst>
              <a:ext uri="{FF2B5EF4-FFF2-40B4-BE49-F238E27FC236}">
                <a16:creationId xmlns:a16="http://schemas.microsoft.com/office/drawing/2014/main" id="{094215A8-CF98-4049-AF6C-0AC5A9C9E4B9}"/>
              </a:ext>
            </a:extLst>
          </p:cNvPr>
          <p:cNvCxnSpPr>
            <a:cxnSpLocks/>
            <a:stCxn id="218" idx="6"/>
            <a:endCxn id="50" idx="2"/>
          </p:cNvCxnSpPr>
          <p:nvPr/>
        </p:nvCxnSpPr>
        <p:spPr>
          <a:xfrm>
            <a:off x="7710531" y="1492368"/>
            <a:ext cx="974187" cy="1614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箭頭接點 232">
            <a:extLst>
              <a:ext uri="{FF2B5EF4-FFF2-40B4-BE49-F238E27FC236}">
                <a16:creationId xmlns:a16="http://schemas.microsoft.com/office/drawing/2014/main" id="{9EEEF613-77A1-E644-B0B2-9EC59A891B0C}"/>
              </a:ext>
            </a:extLst>
          </p:cNvPr>
          <p:cNvCxnSpPr>
            <a:cxnSpLocks/>
            <a:stCxn id="219" idx="6"/>
            <a:endCxn id="50" idx="2"/>
          </p:cNvCxnSpPr>
          <p:nvPr/>
        </p:nvCxnSpPr>
        <p:spPr>
          <a:xfrm>
            <a:off x="7710531" y="2182554"/>
            <a:ext cx="974187" cy="9240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箭頭接點 233">
            <a:extLst>
              <a:ext uri="{FF2B5EF4-FFF2-40B4-BE49-F238E27FC236}">
                <a16:creationId xmlns:a16="http://schemas.microsoft.com/office/drawing/2014/main" id="{F6BD00EA-5A48-6744-881C-F9BD196F5F69}"/>
              </a:ext>
            </a:extLst>
          </p:cNvPr>
          <p:cNvCxnSpPr>
            <a:cxnSpLocks/>
            <a:stCxn id="226" idx="6"/>
            <a:endCxn id="50" idx="2"/>
          </p:cNvCxnSpPr>
          <p:nvPr/>
        </p:nvCxnSpPr>
        <p:spPr>
          <a:xfrm flipV="1">
            <a:off x="7553622" y="3106625"/>
            <a:ext cx="1131096" cy="492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箭頭接點 236">
            <a:extLst>
              <a:ext uri="{FF2B5EF4-FFF2-40B4-BE49-F238E27FC236}">
                <a16:creationId xmlns:a16="http://schemas.microsoft.com/office/drawing/2014/main" id="{1B8E3AB1-8B44-494B-9A86-D639344C2A7B}"/>
              </a:ext>
            </a:extLst>
          </p:cNvPr>
          <p:cNvCxnSpPr>
            <a:cxnSpLocks/>
            <a:stCxn id="220" idx="6"/>
            <a:endCxn id="50" idx="2"/>
          </p:cNvCxnSpPr>
          <p:nvPr/>
        </p:nvCxnSpPr>
        <p:spPr>
          <a:xfrm flipV="1">
            <a:off x="7710531" y="3106625"/>
            <a:ext cx="974187" cy="18644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箭頭接點 239">
            <a:extLst>
              <a:ext uri="{FF2B5EF4-FFF2-40B4-BE49-F238E27FC236}">
                <a16:creationId xmlns:a16="http://schemas.microsoft.com/office/drawing/2014/main" id="{7E0EF9FA-0E2C-1549-81A2-0CE90708F3FB}"/>
              </a:ext>
            </a:extLst>
          </p:cNvPr>
          <p:cNvCxnSpPr>
            <a:cxnSpLocks/>
            <a:stCxn id="221" idx="6"/>
            <a:endCxn id="50" idx="2"/>
          </p:cNvCxnSpPr>
          <p:nvPr/>
        </p:nvCxnSpPr>
        <p:spPr>
          <a:xfrm flipV="1">
            <a:off x="7706731" y="3106625"/>
            <a:ext cx="977987" cy="25506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線箭頭接點 242">
            <a:extLst>
              <a:ext uri="{FF2B5EF4-FFF2-40B4-BE49-F238E27FC236}">
                <a16:creationId xmlns:a16="http://schemas.microsoft.com/office/drawing/2014/main" id="{1595EC0F-CB37-E74A-9C14-C5F2B3D758BD}"/>
              </a:ext>
            </a:extLst>
          </p:cNvPr>
          <p:cNvCxnSpPr>
            <a:cxnSpLocks/>
            <a:stCxn id="201" idx="6"/>
            <a:endCxn id="218" idx="2"/>
          </p:cNvCxnSpPr>
          <p:nvPr/>
        </p:nvCxnSpPr>
        <p:spPr>
          <a:xfrm>
            <a:off x="6174452" y="1492368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線箭頭接點 251">
            <a:extLst>
              <a:ext uri="{FF2B5EF4-FFF2-40B4-BE49-F238E27FC236}">
                <a16:creationId xmlns:a16="http://schemas.microsoft.com/office/drawing/2014/main" id="{947E5C13-CEDD-6842-BA9B-9B9B60504330}"/>
              </a:ext>
            </a:extLst>
          </p:cNvPr>
          <p:cNvCxnSpPr>
            <a:cxnSpLocks/>
            <a:stCxn id="201" idx="6"/>
            <a:endCxn id="219" idx="2"/>
          </p:cNvCxnSpPr>
          <p:nvPr/>
        </p:nvCxnSpPr>
        <p:spPr>
          <a:xfrm>
            <a:off x="6174452" y="1492368"/>
            <a:ext cx="996079" cy="690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線箭頭接點 254">
            <a:extLst>
              <a:ext uri="{FF2B5EF4-FFF2-40B4-BE49-F238E27FC236}">
                <a16:creationId xmlns:a16="http://schemas.microsoft.com/office/drawing/2014/main" id="{7F042B90-0E7D-DD40-B10C-0CD5358A1B03}"/>
              </a:ext>
            </a:extLst>
          </p:cNvPr>
          <p:cNvCxnSpPr>
            <a:cxnSpLocks/>
            <a:stCxn id="201" idx="6"/>
            <a:endCxn id="226" idx="3"/>
          </p:cNvCxnSpPr>
          <p:nvPr/>
        </p:nvCxnSpPr>
        <p:spPr>
          <a:xfrm>
            <a:off x="6174452" y="1492368"/>
            <a:ext cx="1231730" cy="21634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箭頭接點 258">
            <a:extLst>
              <a:ext uri="{FF2B5EF4-FFF2-40B4-BE49-F238E27FC236}">
                <a16:creationId xmlns:a16="http://schemas.microsoft.com/office/drawing/2014/main" id="{5CE08AB0-B8DE-234A-95FB-8F5AA6E2D10F}"/>
              </a:ext>
            </a:extLst>
          </p:cNvPr>
          <p:cNvCxnSpPr>
            <a:cxnSpLocks/>
            <a:stCxn id="201" idx="6"/>
            <a:endCxn id="220" idx="2"/>
          </p:cNvCxnSpPr>
          <p:nvPr/>
        </p:nvCxnSpPr>
        <p:spPr>
          <a:xfrm>
            <a:off x="6174452" y="1492368"/>
            <a:ext cx="996079" cy="34786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箭頭接點 261">
            <a:extLst>
              <a:ext uri="{FF2B5EF4-FFF2-40B4-BE49-F238E27FC236}">
                <a16:creationId xmlns:a16="http://schemas.microsoft.com/office/drawing/2014/main" id="{746C3135-C4A4-2B43-B6A4-D1F19AC50E8E}"/>
              </a:ext>
            </a:extLst>
          </p:cNvPr>
          <p:cNvCxnSpPr>
            <a:cxnSpLocks/>
            <a:stCxn id="201" idx="6"/>
            <a:endCxn id="221" idx="2"/>
          </p:cNvCxnSpPr>
          <p:nvPr/>
        </p:nvCxnSpPr>
        <p:spPr>
          <a:xfrm>
            <a:off x="6174452" y="1492368"/>
            <a:ext cx="992279" cy="41649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箭頭接點 265">
            <a:extLst>
              <a:ext uri="{FF2B5EF4-FFF2-40B4-BE49-F238E27FC236}">
                <a16:creationId xmlns:a16="http://schemas.microsoft.com/office/drawing/2014/main" id="{C1F2E272-2572-C94B-A47E-A384039DA764}"/>
              </a:ext>
            </a:extLst>
          </p:cNvPr>
          <p:cNvCxnSpPr>
            <a:cxnSpLocks/>
            <a:stCxn id="202" idx="6"/>
            <a:endCxn id="218" idx="2"/>
          </p:cNvCxnSpPr>
          <p:nvPr/>
        </p:nvCxnSpPr>
        <p:spPr>
          <a:xfrm flipV="1">
            <a:off x="6174452" y="1492368"/>
            <a:ext cx="996079" cy="690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箭頭接點 268">
            <a:extLst>
              <a:ext uri="{FF2B5EF4-FFF2-40B4-BE49-F238E27FC236}">
                <a16:creationId xmlns:a16="http://schemas.microsoft.com/office/drawing/2014/main" id="{072D6CD9-AC8C-FD4F-BB5C-F9AFD2E8D4CE}"/>
              </a:ext>
            </a:extLst>
          </p:cNvPr>
          <p:cNvCxnSpPr>
            <a:cxnSpLocks/>
            <a:stCxn id="202" idx="6"/>
            <a:endCxn id="219" idx="2"/>
          </p:cNvCxnSpPr>
          <p:nvPr/>
        </p:nvCxnSpPr>
        <p:spPr>
          <a:xfrm>
            <a:off x="6174452" y="2182554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線箭頭接點 271">
            <a:extLst>
              <a:ext uri="{FF2B5EF4-FFF2-40B4-BE49-F238E27FC236}">
                <a16:creationId xmlns:a16="http://schemas.microsoft.com/office/drawing/2014/main" id="{6AEA0FA3-DCB5-2546-B3C6-BE6E24B6DDFB}"/>
              </a:ext>
            </a:extLst>
          </p:cNvPr>
          <p:cNvCxnSpPr>
            <a:cxnSpLocks/>
            <a:stCxn id="202" idx="6"/>
            <a:endCxn id="226" idx="3"/>
          </p:cNvCxnSpPr>
          <p:nvPr/>
        </p:nvCxnSpPr>
        <p:spPr>
          <a:xfrm>
            <a:off x="6174452" y="2182554"/>
            <a:ext cx="1231730" cy="1473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箭頭接點 274">
            <a:extLst>
              <a:ext uri="{FF2B5EF4-FFF2-40B4-BE49-F238E27FC236}">
                <a16:creationId xmlns:a16="http://schemas.microsoft.com/office/drawing/2014/main" id="{2F55A309-4CFC-E246-8E42-3910B8DB02C6}"/>
              </a:ext>
            </a:extLst>
          </p:cNvPr>
          <p:cNvCxnSpPr>
            <a:cxnSpLocks/>
            <a:stCxn id="202" idx="6"/>
            <a:endCxn id="220" idx="2"/>
          </p:cNvCxnSpPr>
          <p:nvPr/>
        </p:nvCxnSpPr>
        <p:spPr>
          <a:xfrm>
            <a:off x="6174452" y="2182554"/>
            <a:ext cx="996079" cy="2788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箭頭接點 277">
            <a:extLst>
              <a:ext uri="{FF2B5EF4-FFF2-40B4-BE49-F238E27FC236}">
                <a16:creationId xmlns:a16="http://schemas.microsoft.com/office/drawing/2014/main" id="{FA297E31-3FE5-0142-A98C-2774188ADAC5}"/>
              </a:ext>
            </a:extLst>
          </p:cNvPr>
          <p:cNvCxnSpPr>
            <a:cxnSpLocks/>
            <a:stCxn id="202" idx="6"/>
            <a:endCxn id="221" idx="2"/>
          </p:cNvCxnSpPr>
          <p:nvPr/>
        </p:nvCxnSpPr>
        <p:spPr>
          <a:xfrm>
            <a:off x="6174452" y="2182554"/>
            <a:ext cx="992279" cy="3474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箭頭接點 280">
            <a:extLst>
              <a:ext uri="{FF2B5EF4-FFF2-40B4-BE49-F238E27FC236}">
                <a16:creationId xmlns:a16="http://schemas.microsoft.com/office/drawing/2014/main" id="{D79F8FFC-A1DF-FE4A-883E-23EF2B88C776}"/>
              </a:ext>
            </a:extLst>
          </p:cNvPr>
          <p:cNvCxnSpPr>
            <a:cxnSpLocks/>
            <a:stCxn id="209" idx="6"/>
            <a:endCxn id="218" idx="2"/>
          </p:cNvCxnSpPr>
          <p:nvPr/>
        </p:nvCxnSpPr>
        <p:spPr>
          <a:xfrm flipV="1">
            <a:off x="6017543" y="1492368"/>
            <a:ext cx="1152988" cy="21063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線箭頭接點 285">
            <a:extLst>
              <a:ext uri="{FF2B5EF4-FFF2-40B4-BE49-F238E27FC236}">
                <a16:creationId xmlns:a16="http://schemas.microsoft.com/office/drawing/2014/main" id="{8D4FDECB-D7F4-4943-907E-1550F0077C89}"/>
              </a:ext>
            </a:extLst>
          </p:cNvPr>
          <p:cNvCxnSpPr>
            <a:cxnSpLocks/>
            <a:stCxn id="209" idx="6"/>
            <a:endCxn id="219" idx="2"/>
          </p:cNvCxnSpPr>
          <p:nvPr/>
        </p:nvCxnSpPr>
        <p:spPr>
          <a:xfrm flipV="1">
            <a:off x="6017543" y="2182554"/>
            <a:ext cx="1152988" cy="14161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箭頭接點 288">
            <a:extLst>
              <a:ext uri="{FF2B5EF4-FFF2-40B4-BE49-F238E27FC236}">
                <a16:creationId xmlns:a16="http://schemas.microsoft.com/office/drawing/2014/main" id="{7DE3E87F-5719-6448-9DFC-1845839989B4}"/>
              </a:ext>
            </a:extLst>
          </p:cNvPr>
          <p:cNvCxnSpPr>
            <a:cxnSpLocks/>
            <a:stCxn id="209" idx="6"/>
            <a:endCxn id="226" idx="2"/>
          </p:cNvCxnSpPr>
          <p:nvPr/>
        </p:nvCxnSpPr>
        <p:spPr>
          <a:xfrm>
            <a:off x="6017543" y="3598714"/>
            <a:ext cx="13633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線箭頭接點 291">
            <a:extLst>
              <a:ext uri="{FF2B5EF4-FFF2-40B4-BE49-F238E27FC236}">
                <a16:creationId xmlns:a16="http://schemas.microsoft.com/office/drawing/2014/main" id="{A2174019-AD65-6542-AAAF-9CE2F8168AE9}"/>
              </a:ext>
            </a:extLst>
          </p:cNvPr>
          <p:cNvCxnSpPr>
            <a:cxnSpLocks/>
            <a:stCxn id="209" idx="6"/>
            <a:endCxn id="220" idx="2"/>
          </p:cNvCxnSpPr>
          <p:nvPr/>
        </p:nvCxnSpPr>
        <p:spPr>
          <a:xfrm>
            <a:off x="6017543" y="3598714"/>
            <a:ext cx="1152988" cy="137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箭頭接點 294">
            <a:extLst>
              <a:ext uri="{FF2B5EF4-FFF2-40B4-BE49-F238E27FC236}">
                <a16:creationId xmlns:a16="http://schemas.microsoft.com/office/drawing/2014/main" id="{3B6181B0-DADF-204E-9986-0BB6CD68D674}"/>
              </a:ext>
            </a:extLst>
          </p:cNvPr>
          <p:cNvCxnSpPr>
            <a:cxnSpLocks/>
            <a:stCxn id="209" idx="6"/>
            <a:endCxn id="221" idx="2"/>
          </p:cNvCxnSpPr>
          <p:nvPr/>
        </p:nvCxnSpPr>
        <p:spPr>
          <a:xfrm>
            <a:off x="6017543" y="3598714"/>
            <a:ext cx="1149188" cy="2058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線箭頭接點 297">
            <a:extLst>
              <a:ext uri="{FF2B5EF4-FFF2-40B4-BE49-F238E27FC236}">
                <a16:creationId xmlns:a16="http://schemas.microsoft.com/office/drawing/2014/main" id="{8725FD4A-3EDA-EE47-8DF0-E86854F17555}"/>
              </a:ext>
            </a:extLst>
          </p:cNvPr>
          <p:cNvCxnSpPr>
            <a:cxnSpLocks/>
            <a:stCxn id="203" idx="6"/>
            <a:endCxn id="218" idx="2"/>
          </p:cNvCxnSpPr>
          <p:nvPr/>
        </p:nvCxnSpPr>
        <p:spPr>
          <a:xfrm flipV="1">
            <a:off x="6174452" y="1492368"/>
            <a:ext cx="996079" cy="347868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線箭頭接點 300">
            <a:extLst>
              <a:ext uri="{FF2B5EF4-FFF2-40B4-BE49-F238E27FC236}">
                <a16:creationId xmlns:a16="http://schemas.microsoft.com/office/drawing/2014/main" id="{7AF89963-217A-8E43-96CF-872478A99C78}"/>
              </a:ext>
            </a:extLst>
          </p:cNvPr>
          <p:cNvCxnSpPr>
            <a:cxnSpLocks/>
            <a:stCxn id="203" idx="6"/>
            <a:endCxn id="219" idx="2"/>
          </p:cNvCxnSpPr>
          <p:nvPr/>
        </p:nvCxnSpPr>
        <p:spPr>
          <a:xfrm flipV="1">
            <a:off x="6174452" y="2182554"/>
            <a:ext cx="996079" cy="2788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線箭頭接點 303">
            <a:extLst>
              <a:ext uri="{FF2B5EF4-FFF2-40B4-BE49-F238E27FC236}">
                <a16:creationId xmlns:a16="http://schemas.microsoft.com/office/drawing/2014/main" id="{686950FC-37E4-7E46-9A76-15108710CBBD}"/>
              </a:ext>
            </a:extLst>
          </p:cNvPr>
          <p:cNvCxnSpPr>
            <a:cxnSpLocks/>
            <a:stCxn id="203" idx="6"/>
            <a:endCxn id="226" idx="2"/>
          </p:cNvCxnSpPr>
          <p:nvPr/>
        </p:nvCxnSpPr>
        <p:spPr>
          <a:xfrm flipV="1">
            <a:off x="6174452" y="3598714"/>
            <a:ext cx="1206433" cy="1372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線箭頭接點 306">
            <a:extLst>
              <a:ext uri="{FF2B5EF4-FFF2-40B4-BE49-F238E27FC236}">
                <a16:creationId xmlns:a16="http://schemas.microsoft.com/office/drawing/2014/main" id="{1708045C-4D2B-694E-9C89-DD192EC2C844}"/>
              </a:ext>
            </a:extLst>
          </p:cNvPr>
          <p:cNvCxnSpPr>
            <a:cxnSpLocks/>
            <a:stCxn id="203" idx="6"/>
            <a:endCxn id="220" idx="2"/>
          </p:cNvCxnSpPr>
          <p:nvPr/>
        </p:nvCxnSpPr>
        <p:spPr>
          <a:xfrm>
            <a:off x="6174452" y="4971053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線箭頭接點 309">
            <a:extLst>
              <a:ext uri="{FF2B5EF4-FFF2-40B4-BE49-F238E27FC236}">
                <a16:creationId xmlns:a16="http://schemas.microsoft.com/office/drawing/2014/main" id="{FF39D03B-DA16-AF4C-A0AA-43962AC8FD60}"/>
              </a:ext>
            </a:extLst>
          </p:cNvPr>
          <p:cNvCxnSpPr>
            <a:cxnSpLocks/>
            <a:stCxn id="203" idx="6"/>
            <a:endCxn id="221" idx="2"/>
          </p:cNvCxnSpPr>
          <p:nvPr/>
        </p:nvCxnSpPr>
        <p:spPr>
          <a:xfrm>
            <a:off x="6174452" y="4971053"/>
            <a:ext cx="992279" cy="686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線箭頭接點 312">
            <a:extLst>
              <a:ext uri="{FF2B5EF4-FFF2-40B4-BE49-F238E27FC236}">
                <a16:creationId xmlns:a16="http://schemas.microsoft.com/office/drawing/2014/main" id="{CAB54FB6-8223-4C4D-87AB-266D50CE9719}"/>
              </a:ext>
            </a:extLst>
          </p:cNvPr>
          <p:cNvCxnSpPr>
            <a:cxnSpLocks/>
            <a:stCxn id="204" idx="6"/>
            <a:endCxn id="218" idx="2"/>
          </p:cNvCxnSpPr>
          <p:nvPr/>
        </p:nvCxnSpPr>
        <p:spPr>
          <a:xfrm flipV="1">
            <a:off x="6170652" y="1492368"/>
            <a:ext cx="999879" cy="41649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線箭頭接點 315">
            <a:extLst>
              <a:ext uri="{FF2B5EF4-FFF2-40B4-BE49-F238E27FC236}">
                <a16:creationId xmlns:a16="http://schemas.microsoft.com/office/drawing/2014/main" id="{EA1A7DDD-4886-EB4B-BDDA-4B16A0BE35DD}"/>
              </a:ext>
            </a:extLst>
          </p:cNvPr>
          <p:cNvCxnSpPr>
            <a:cxnSpLocks/>
            <a:stCxn id="204" idx="6"/>
            <a:endCxn id="219" idx="2"/>
          </p:cNvCxnSpPr>
          <p:nvPr/>
        </p:nvCxnSpPr>
        <p:spPr>
          <a:xfrm flipV="1">
            <a:off x="6170652" y="2182554"/>
            <a:ext cx="999879" cy="34747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線箭頭接點 318">
            <a:extLst>
              <a:ext uri="{FF2B5EF4-FFF2-40B4-BE49-F238E27FC236}">
                <a16:creationId xmlns:a16="http://schemas.microsoft.com/office/drawing/2014/main" id="{549FDFEC-140C-B94F-92D1-E8D7A40D5236}"/>
              </a:ext>
            </a:extLst>
          </p:cNvPr>
          <p:cNvCxnSpPr>
            <a:cxnSpLocks/>
            <a:stCxn id="204" idx="6"/>
            <a:endCxn id="226" idx="2"/>
          </p:cNvCxnSpPr>
          <p:nvPr/>
        </p:nvCxnSpPr>
        <p:spPr>
          <a:xfrm flipV="1">
            <a:off x="6170652" y="3598714"/>
            <a:ext cx="1210233" cy="20585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線箭頭接點 321">
            <a:extLst>
              <a:ext uri="{FF2B5EF4-FFF2-40B4-BE49-F238E27FC236}">
                <a16:creationId xmlns:a16="http://schemas.microsoft.com/office/drawing/2014/main" id="{366C75CC-8463-9347-A0BE-EB9729A0EFCB}"/>
              </a:ext>
            </a:extLst>
          </p:cNvPr>
          <p:cNvCxnSpPr>
            <a:cxnSpLocks/>
            <a:stCxn id="204" idx="6"/>
            <a:endCxn id="220" idx="2"/>
          </p:cNvCxnSpPr>
          <p:nvPr/>
        </p:nvCxnSpPr>
        <p:spPr>
          <a:xfrm flipV="1">
            <a:off x="6170652" y="4971053"/>
            <a:ext cx="999879" cy="6862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直線箭頭接點 324">
            <a:extLst>
              <a:ext uri="{FF2B5EF4-FFF2-40B4-BE49-F238E27FC236}">
                <a16:creationId xmlns:a16="http://schemas.microsoft.com/office/drawing/2014/main" id="{B1DBF171-BE98-7C46-A4EB-5EFD95380A24}"/>
              </a:ext>
            </a:extLst>
          </p:cNvPr>
          <p:cNvCxnSpPr>
            <a:cxnSpLocks/>
            <a:stCxn id="204" idx="6"/>
            <a:endCxn id="221" idx="2"/>
          </p:cNvCxnSpPr>
          <p:nvPr/>
        </p:nvCxnSpPr>
        <p:spPr>
          <a:xfrm>
            <a:off x="6170652" y="5657309"/>
            <a:ext cx="9960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線箭頭接點 327">
            <a:extLst>
              <a:ext uri="{FF2B5EF4-FFF2-40B4-BE49-F238E27FC236}">
                <a16:creationId xmlns:a16="http://schemas.microsoft.com/office/drawing/2014/main" id="{2D81721C-8EA7-4A4C-B4B6-95A4C31BBFCB}"/>
              </a:ext>
            </a:extLst>
          </p:cNvPr>
          <p:cNvCxnSpPr>
            <a:cxnSpLocks/>
            <a:stCxn id="194" idx="6"/>
            <a:endCxn id="201" idx="2"/>
          </p:cNvCxnSpPr>
          <p:nvPr/>
        </p:nvCxnSpPr>
        <p:spPr>
          <a:xfrm flipV="1">
            <a:off x="4818512" y="1492368"/>
            <a:ext cx="815940" cy="1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線箭頭接點 330">
            <a:extLst>
              <a:ext uri="{FF2B5EF4-FFF2-40B4-BE49-F238E27FC236}">
                <a16:creationId xmlns:a16="http://schemas.microsoft.com/office/drawing/2014/main" id="{D7F9302F-05BD-D44C-B35B-9AFA0C1B20C7}"/>
              </a:ext>
            </a:extLst>
          </p:cNvPr>
          <p:cNvCxnSpPr>
            <a:cxnSpLocks/>
            <a:stCxn id="194" idx="6"/>
            <a:endCxn id="202" idx="2"/>
          </p:cNvCxnSpPr>
          <p:nvPr/>
        </p:nvCxnSpPr>
        <p:spPr>
          <a:xfrm>
            <a:off x="4818512" y="1493600"/>
            <a:ext cx="815940" cy="68895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線箭頭接點 333">
            <a:extLst>
              <a:ext uri="{FF2B5EF4-FFF2-40B4-BE49-F238E27FC236}">
                <a16:creationId xmlns:a16="http://schemas.microsoft.com/office/drawing/2014/main" id="{1DDA7757-2B4B-3C43-A7A2-A90BA1C752A3}"/>
              </a:ext>
            </a:extLst>
          </p:cNvPr>
          <p:cNvCxnSpPr>
            <a:cxnSpLocks/>
            <a:stCxn id="194" idx="6"/>
            <a:endCxn id="209" idx="3"/>
          </p:cNvCxnSpPr>
          <p:nvPr/>
        </p:nvCxnSpPr>
        <p:spPr>
          <a:xfrm>
            <a:off x="4818512" y="1493600"/>
            <a:ext cx="1051591" cy="21622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線箭頭接點 338">
            <a:extLst>
              <a:ext uri="{FF2B5EF4-FFF2-40B4-BE49-F238E27FC236}">
                <a16:creationId xmlns:a16="http://schemas.microsoft.com/office/drawing/2014/main" id="{35EBC287-F16C-DE41-95A2-7B7B6FF98E4F}"/>
              </a:ext>
            </a:extLst>
          </p:cNvPr>
          <p:cNvCxnSpPr>
            <a:cxnSpLocks/>
            <a:stCxn id="194" idx="6"/>
            <a:endCxn id="203" idx="2"/>
          </p:cNvCxnSpPr>
          <p:nvPr/>
        </p:nvCxnSpPr>
        <p:spPr>
          <a:xfrm>
            <a:off x="4818512" y="1493600"/>
            <a:ext cx="815940" cy="34774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線箭頭接點 341">
            <a:extLst>
              <a:ext uri="{FF2B5EF4-FFF2-40B4-BE49-F238E27FC236}">
                <a16:creationId xmlns:a16="http://schemas.microsoft.com/office/drawing/2014/main" id="{4E3087E9-A297-7F42-8887-C6769A1EDFEB}"/>
              </a:ext>
            </a:extLst>
          </p:cNvPr>
          <p:cNvCxnSpPr>
            <a:cxnSpLocks/>
            <a:stCxn id="194" idx="6"/>
            <a:endCxn id="204" idx="2"/>
          </p:cNvCxnSpPr>
          <p:nvPr/>
        </p:nvCxnSpPr>
        <p:spPr>
          <a:xfrm>
            <a:off x="4818512" y="1493600"/>
            <a:ext cx="812140" cy="41637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線箭頭接點 344">
            <a:extLst>
              <a:ext uri="{FF2B5EF4-FFF2-40B4-BE49-F238E27FC236}">
                <a16:creationId xmlns:a16="http://schemas.microsoft.com/office/drawing/2014/main" id="{327C8118-C1EF-FE45-BE5B-D1656FDFA60D}"/>
              </a:ext>
            </a:extLst>
          </p:cNvPr>
          <p:cNvCxnSpPr>
            <a:cxnSpLocks/>
            <a:stCxn id="195" idx="6"/>
            <a:endCxn id="201" idx="2"/>
          </p:cNvCxnSpPr>
          <p:nvPr/>
        </p:nvCxnSpPr>
        <p:spPr>
          <a:xfrm flipV="1">
            <a:off x="4812643" y="1492368"/>
            <a:ext cx="821809" cy="691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線箭頭接點 347">
            <a:extLst>
              <a:ext uri="{FF2B5EF4-FFF2-40B4-BE49-F238E27FC236}">
                <a16:creationId xmlns:a16="http://schemas.microsoft.com/office/drawing/2014/main" id="{829042C6-15BC-E94A-99C7-554B69DFBE19}"/>
              </a:ext>
            </a:extLst>
          </p:cNvPr>
          <p:cNvCxnSpPr>
            <a:cxnSpLocks/>
            <a:stCxn id="195" idx="6"/>
            <a:endCxn id="202" idx="2"/>
          </p:cNvCxnSpPr>
          <p:nvPr/>
        </p:nvCxnSpPr>
        <p:spPr>
          <a:xfrm flipV="1">
            <a:off x="4812643" y="2182554"/>
            <a:ext cx="821809" cy="1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線箭頭接點 350">
            <a:extLst>
              <a:ext uri="{FF2B5EF4-FFF2-40B4-BE49-F238E27FC236}">
                <a16:creationId xmlns:a16="http://schemas.microsoft.com/office/drawing/2014/main" id="{AC7A60FA-0C47-B24C-960C-74252F5AE1BA}"/>
              </a:ext>
            </a:extLst>
          </p:cNvPr>
          <p:cNvCxnSpPr>
            <a:cxnSpLocks/>
            <a:stCxn id="195" idx="6"/>
            <a:endCxn id="209" idx="3"/>
          </p:cNvCxnSpPr>
          <p:nvPr/>
        </p:nvCxnSpPr>
        <p:spPr>
          <a:xfrm>
            <a:off x="4812643" y="2183786"/>
            <a:ext cx="1057460" cy="14720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線箭頭接點 353">
            <a:extLst>
              <a:ext uri="{FF2B5EF4-FFF2-40B4-BE49-F238E27FC236}">
                <a16:creationId xmlns:a16="http://schemas.microsoft.com/office/drawing/2014/main" id="{93978095-F2D6-1D48-90B9-515CD41A14F8}"/>
              </a:ext>
            </a:extLst>
          </p:cNvPr>
          <p:cNvCxnSpPr>
            <a:cxnSpLocks/>
            <a:stCxn id="195" idx="6"/>
            <a:endCxn id="203" idx="2"/>
          </p:cNvCxnSpPr>
          <p:nvPr/>
        </p:nvCxnSpPr>
        <p:spPr>
          <a:xfrm>
            <a:off x="4812643" y="2183786"/>
            <a:ext cx="821809" cy="278726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線箭頭接點 356">
            <a:extLst>
              <a:ext uri="{FF2B5EF4-FFF2-40B4-BE49-F238E27FC236}">
                <a16:creationId xmlns:a16="http://schemas.microsoft.com/office/drawing/2014/main" id="{51F8E27C-26D0-5147-9EE2-F6C90B34D36C}"/>
              </a:ext>
            </a:extLst>
          </p:cNvPr>
          <p:cNvCxnSpPr>
            <a:cxnSpLocks/>
            <a:stCxn id="195" idx="6"/>
            <a:endCxn id="204" idx="2"/>
          </p:cNvCxnSpPr>
          <p:nvPr/>
        </p:nvCxnSpPr>
        <p:spPr>
          <a:xfrm>
            <a:off x="4812643" y="2183786"/>
            <a:ext cx="818009" cy="3473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直線箭頭接點 359">
            <a:extLst>
              <a:ext uri="{FF2B5EF4-FFF2-40B4-BE49-F238E27FC236}">
                <a16:creationId xmlns:a16="http://schemas.microsoft.com/office/drawing/2014/main" id="{A1745944-51A3-DF43-BF33-ED93586CFEEA}"/>
              </a:ext>
            </a:extLst>
          </p:cNvPr>
          <p:cNvCxnSpPr>
            <a:cxnSpLocks/>
            <a:stCxn id="196" idx="6"/>
            <a:endCxn id="201" idx="2"/>
          </p:cNvCxnSpPr>
          <p:nvPr/>
        </p:nvCxnSpPr>
        <p:spPr>
          <a:xfrm flipV="1">
            <a:off x="4812643" y="1492368"/>
            <a:ext cx="821809" cy="13760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線箭頭接點 362">
            <a:extLst>
              <a:ext uri="{FF2B5EF4-FFF2-40B4-BE49-F238E27FC236}">
                <a16:creationId xmlns:a16="http://schemas.microsoft.com/office/drawing/2014/main" id="{CD500978-7B26-B541-BDDC-D253777AD209}"/>
              </a:ext>
            </a:extLst>
          </p:cNvPr>
          <p:cNvCxnSpPr>
            <a:cxnSpLocks/>
            <a:stCxn id="196" idx="6"/>
            <a:endCxn id="202" idx="2"/>
          </p:cNvCxnSpPr>
          <p:nvPr/>
        </p:nvCxnSpPr>
        <p:spPr>
          <a:xfrm flipV="1">
            <a:off x="4812643" y="2182554"/>
            <a:ext cx="821809" cy="6858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線箭頭接點 365">
            <a:extLst>
              <a:ext uri="{FF2B5EF4-FFF2-40B4-BE49-F238E27FC236}">
                <a16:creationId xmlns:a16="http://schemas.microsoft.com/office/drawing/2014/main" id="{B667915E-A285-394F-9137-2E26D5682427}"/>
              </a:ext>
            </a:extLst>
          </p:cNvPr>
          <p:cNvCxnSpPr>
            <a:cxnSpLocks/>
            <a:stCxn id="196" idx="6"/>
            <a:endCxn id="209" idx="3"/>
          </p:cNvCxnSpPr>
          <p:nvPr/>
        </p:nvCxnSpPr>
        <p:spPr>
          <a:xfrm>
            <a:off x="4812643" y="2868412"/>
            <a:ext cx="1057460" cy="7874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箭頭接點 368">
            <a:extLst>
              <a:ext uri="{FF2B5EF4-FFF2-40B4-BE49-F238E27FC236}">
                <a16:creationId xmlns:a16="http://schemas.microsoft.com/office/drawing/2014/main" id="{C4B544D8-99EA-A948-A17D-ED26F090DEEC}"/>
              </a:ext>
            </a:extLst>
          </p:cNvPr>
          <p:cNvCxnSpPr>
            <a:cxnSpLocks/>
            <a:stCxn id="196" idx="6"/>
            <a:endCxn id="203" idx="2"/>
          </p:cNvCxnSpPr>
          <p:nvPr/>
        </p:nvCxnSpPr>
        <p:spPr>
          <a:xfrm>
            <a:off x="4812643" y="2868412"/>
            <a:ext cx="821809" cy="2102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箭頭接點 371">
            <a:extLst>
              <a:ext uri="{FF2B5EF4-FFF2-40B4-BE49-F238E27FC236}">
                <a16:creationId xmlns:a16="http://schemas.microsoft.com/office/drawing/2014/main" id="{96C36C76-6CCC-D641-9E21-65D99834C527}"/>
              </a:ext>
            </a:extLst>
          </p:cNvPr>
          <p:cNvCxnSpPr>
            <a:cxnSpLocks/>
            <a:stCxn id="196" idx="6"/>
            <a:endCxn id="204" idx="2"/>
          </p:cNvCxnSpPr>
          <p:nvPr/>
        </p:nvCxnSpPr>
        <p:spPr>
          <a:xfrm>
            <a:off x="4812643" y="2868412"/>
            <a:ext cx="818009" cy="278889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線箭頭接點 374">
            <a:extLst>
              <a:ext uri="{FF2B5EF4-FFF2-40B4-BE49-F238E27FC236}">
                <a16:creationId xmlns:a16="http://schemas.microsoft.com/office/drawing/2014/main" id="{E2C185CE-E214-8940-BA81-00F994259E51}"/>
              </a:ext>
            </a:extLst>
          </p:cNvPr>
          <p:cNvCxnSpPr>
            <a:cxnSpLocks/>
            <a:stCxn id="197" idx="6"/>
            <a:endCxn id="201" idx="2"/>
          </p:cNvCxnSpPr>
          <p:nvPr/>
        </p:nvCxnSpPr>
        <p:spPr>
          <a:xfrm flipV="1">
            <a:off x="4812643" y="1492368"/>
            <a:ext cx="821809" cy="20720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線箭頭接點 377">
            <a:extLst>
              <a:ext uri="{FF2B5EF4-FFF2-40B4-BE49-F238E27FC236}">
                <a16:creationId xmlns:a16="http://schemas.microsoft.com/office/drawing/2014/main" id="{5E6BADD4-66F1-864C-A3C9-638BB9CD297B}"/>
              </a:ext>
            </a:extLst>
          </p:cNvPr>
          <p:cNvCxnSpPr>
            <a:cxnSpLocks/>
            <a:stCxn id="197" idx="6"/>
            <a:endCxn id="202" idx="2"/>
          </p:cNvCxnSpPr>
          <p:nvPr/>
        </p:nvCxnSpPr>
        <p:spPr>
          <a:xfrm flipV="1">
            <a:off x="4812643" y="2182554"/>
            <a:ext cx="821809" cy="1381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線箭頭接點 380">
            <a:extLst>
              <a:ext uri="{FF2B5EF4-FFF2-40B4-BE49-F238E27FC236}">
                <a16:creationId xmlns:a16="http://schemas.microsoft.com/office/drawing/2014/main" id="{2B37BF88-CC96-654D-B26D-38B5F9682A1D}"/>
              </a:ext>
            </a:extLst>
          </p:cNvPr>
          <p:cNvCxnSpPr>
            <a:cxnSpLocks/>
            <a:stCxn id="197" idx="6"/>
            <a:endCxn id="209" idx="2"/>
          </p:cNvCxnSpPr>
          <p:nvPr/>
        </p:nvCxnSpPr>
        <p:spPr>
          <a:xfrm>
            <a:off x="4812643" y="3564376"/>
            <a:ext cx="1032163" cy="343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線箭頭接點 384">
            <a:extLst>
              <a:ext uri="{FF2B5EF4-FFF2-40B4-BE49-F238E27FC236}">
                <a16:creationId xmlns:a16="http://schemas.microsoft.com/office/drawing/2014/main" id="{EB80DCD3-31AA-084E-A5C8-16196AEA2987}"/>
              </a:ext>
            </a:extLst>
          </p:cNvPr>
          <p:cNvCxnSpPr>
            <a:cxnSpLocks/>
            <a:stCxn id="197" idx="6"/>
            <a:endCxn id="203" idx="2"/>
          </p:cNvCxnSpPr>
          <p:nvPr/>
        </p:nvCxnSpPr>
        <p:spPr>
          <a:xfrm>
            <a:off x="4812643" y="3564376"/>
            <a:ext cx="821809" cy="14066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線箭頭接點 387">
            <a:extLst>
              <a:ext uri="{FF2B5EF4-FFF2-40B4-BE49-F238E27FC236}">
                <a16:creationId xmlns:a16="http://schemas.microsoft.com/office/drawing/2014/main" id="{41C39C14-F08F-C64B-B7E3-F3C9A622D457}"/>
              </a:ext>
            </a:extLst>
          </p:cNvPr>
          <p:cNvCxnSpPr>
            <a:cxnSpLocks/>
            <a:stCxn id="197" idx="6"/>
            <a:endCxn id="204" idx="2"/>
          </p:cNvCxnSpPr>
          <p:nvPr/>
        </p:nvCxnSpPr>
        <p:spPr>
          <a:xfrm>
            <a:off x="4812643" y="3564376"/>
            <a:ext cx="818009" cy="20929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線箭頭接點 390">
            <a:extLst>
              <a:ext uri="{FF2B5EF4-FFF2-40B4-BE49-F238E27FC236}">
                <a16:creationId xmlns:a16="http://schemas.microsoft.com/office/drawing/2014/main" id="{735845FA-F7FF-3243-AC79-D7DDE7B329E6}"/>
              </a:ext>
            </a:extLst>
          </p:cNvPr>
          <p:cNvCxnSpPr>
            <a:cxnSpLocks/>
            <a:stCxn id="198" idx="6"/>
            <a:endCxn id="201" idx="2"/>
          </p:cNvCxnSpPr>
          <p:nvPr/>
        </p:nvCxnSpPr>
        <p:spPr>
          <a:xfrm flipV="1">
            <a:off x="4812643" y="1492368"/>
            <a:ext cx="821809" cy="27675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線箭頭接點 393">
            <a:extLst>
              <a:ext uri="{FF2B5EF4-FFF2-40B4-BE49-F238E27FC236}">
                <a16:creationId xmlns:a16="http://schemas.microsoft.com/office/drawing/2014/main" id="{91926C5F-41FC-CD4E-A158-533984F5D926}"/>
              </a:ext>
            </a:extLst>
          </p:cNvPr>
          <p:cNvCxnSpPr>
            <a:cxnSpLocks/>
            <a:stCxn id="198" idx="6"/>
            <a:endCxn id="202" idx="2"/>
          </p:cNvCxnSpPr>
          <p:nvPr/>
        </p:nvCxnSpPr>
        <p:spPr>
          <a:xfrm flipV="1">
            <a:off x="4812643" y="2182554"/>
            <a:ext cx="821809" cy="2077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線箭頭接點 396">
            <a:extLst>
              <a:ext uri="{FF2B5EF4-FFF2-40B4-BE49-F238E27FC236}">
                <a16:creationId xmlns:a16="http://schemas.microsoft.com/office/drawing/2014/main" id="{A707F65B-EEF1-9248-8177-2236D1D91FBB}"/>
              </a:ext>
            </a:extLst>
          </p:cNvPr>
          <p:cNvCxnSpPr>
            <a:cxnSpLocks/>
            <a:stCxn id="198" idx="6"/>
            <a:endCxn id="209" idx="2"/>
          </p:cNvCxnSpPr>
          <p:nvPr/>
        </p:nvCxnSpPr>
        <p:spPr>
          <a:xfrm flipV="1">
            <a:off x="4812643" y="3598714"/>
            <a:ext cx="1032163" cy="661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線箭頭接點 399">
            <a:extLst>
              <a:ext uri="{FF2B5EF4-FFF2-40B4-BE49-F238E27FC236}">
                <a16:creationId xmlns:a16="http://schemas.microsoft.com/office/drawing/2014/main" id="{3630CB6C-1027-2B4C-9896-C4CC503900DE}"/>
              </a:ext>
            </a:extLst>
          </p:cNvPr>
          <p:cNvCxnSpPr>
            <a:cxnSpLocks/>
            <a:stCxn id="198" idx="6"/>
            <a:endCxn id="203" idx="2"/>
          </p:cNvCxnSpPr>
          <p:nvPr/>
        </p:nvCxnSpPr>
        <p:spPr>
          <a:xfrm>
            <a:off x="4812643" y="4259943"/>
            <a:ext cx="821809" cy="711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線箭頭接點 402">
            <a:extLst>
              <a:ext uri="{FF2B5EF4-FFF2-40B4-BE49-F238E27FC236}">
                <a16:creationId xmlns:a16="http://schemas.microsoft.com/office/drawing/2014/main" id="{8A015A0F-2F97-E14E-B5ED-49DDED6047D6}"/>
              </a:ext>
            </a:extLst>
          </p:cNvPr>
          <p:cNvCxnSpPr>
            <a:cxnSpLocks/>
            <a:stCxn id="198" idx="6"/>
            <a:endCxn id="204" idx="2"/>
          </p:cNvCxnSpPr>
          <p:nvPr/>
        </p:nvCxnSpPr>
        <p:spPr>
          <a:xfrm>
            <a:off x="4812643" y="4259943"/>
            <a:ext cx="818009" cy="13973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線箭頭接點 405">
            <a:extLst>
              <a:ext uri="{FF2B5EF4-FFF2-40B4-BE49-F238E27FC236}">
                <a16:creationId xmlns:a16="http://schemas.microsoft.com/office/drawing/2014/main" id="{F6EB6257-36CF-7B46-A7E4-90513E7E4A89}"/>
              </a:ext>
            </a:extLst>
          </p:cNvPr>
          <p:cNvCxnSpPr>
            <a:cxnSpLocks/>
            <a:stCxn id="199" idx="6"/>
            <a:endCxn id="201" idx="2"/>
          </p:cNvCxnSpPr>
          <p:nvPr/>
        </p:nvCxnSpPr>
        <p:spPr>
          <a:xfrm flipV="1">
            <a:off x="4820465" y="1492368"/>
            <a:ext cx="813987" cy="3469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線箭頭接點 408">
            <a:extLst>
              <a:ext uri="{FF2B5EF4-FFF2-40B4-BE49-F238E27FC236}">
                <a16:creationId xmlns:a16="http://schemas.microsoft.com/office/drawing/2014/main" id="{AA0DBCC3-3E0D-7F40-A5A1-641313983DF4}"/>
              </a:ext>
            </a:extLst>
          </p:cNvPr>
          <p:cNvCxnSpPr>
            <a:cxnSpLocks/>
            <a:stCxn id="199" idx="6"/>
            <a:endCxn id="202" idx="2"/>
          </p:cNvCxnSpPr>
          <p:nvPr/>
        </p:nvCxnSpPr>
        <p:spPr>
          <a:xfrm flipV="1">
            <a:off x="4820465" y="2182554"/>
            <a:ext cx="813987" cy="27793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箭頭接點 411">
            <a:extLst>
              <a:ext uri="{FF2B5EF4-FFF2-40B4-BE49-F238E27FC236}">
                <a16:creationId xmlns:a16="http://schemas.microsoft.com/office/drawing/2014/main" id="{F5C0A13E-F159-0E4C-BDA1-C511F0C5F52A}"/>
              </a:ext>
            </a:extLst>
          </p:cNvPr>
          <p:cNvCxnSpPr>
            <a:cxnSpLocks/>
            <a:stCxn id="199" idx="6"/>
            <a:endCxn id="209" idx="2"/>
          </p:cNvCxnSpPr>
          <p:nvPr/>
        </p:nvCxnSpPr>
        <p:spPr>
          <a:xfrm flipV="1">
            <a:off x="4820465" y="3598714"/>
            <a:ext cx="1024341" cy="13631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線箭頭接點 414">
            <a:extLst>
              <a:ext uri="{FF2B5EF4-FFF2-40B4-BE49-F238E27FC236}">
                <a16:creationId xmlns:a16="http://schemas.microsoft.com/office/drawing/2014/main" id="{DF28956F-72BD-2248-B32C-96039C383241}"/>
              </a:ext>
            </a:extLst>
          </p:cNvPr>
          <p:cNvCxnSpPr>
            <a:cxnSpLocks/>
            <a:stCxn id="199" idx="6"/>
            <a:endCxn id="203" idx="2"/>
          </p:cNvCxnSpPr>
          <p:nvPr/>
        </p:nvCxnSpPr>
        <p:spPr>
          <a:xfrm>
            <a:off x="4820465" y="4961867"/>
            <a:ext cx="813987" cy="91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線箭頭接點 417">
            <a:extLst>
              <a:ext uri="{FF2B5EF4-FFF2-40B4-BE49-F238E27FC236}">
                <a16:creationId xmlns:a16="http://schemas.microsoft.com/office/drawing/2014/main" id="{543307CE-D9C2-7042-8063-E3599AE3E2D1}"/>
              </a:ext>
            </a:extLst>
          </p:cNvPr>
          <p:cNvCxnSpPr>
            <a:cxnSpLocks/>
            <a:stCxn id="199" idx="6"/>
            <a:endCxn id="204" idx="2"/>
          </p:cNvCxnSpPr>
          <p:nvPr/>
        </p:nvCxnSpPr>
        <p:spPr>
          <a:xfrm>
            <a:off x="4820465" y="4961867"/>
            <a:ext cx="810187" cy="6954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線箭頭接點 420">
            <a:extLst>
              <a:ext uri="{FF2B5EF4-FFF2-40B4-BE49-F238E27FC236}">
                <a16:creationId xmlns:a16="http://schemas.microsoft.com/office/drawing/2014/main" id="{E7F37D96-73D1-8340-A821-8FD4EDDBCC2C}"/>
              </a:ext>
            </a:extLst>
          </p:cNvPr>
          <p:cNvCxnSpPr>
            <a:cxnSpLocks/>
            <a:stCxn id="200" idx="6"/>
            <a:endCxn id="201" idx="2"/>
          </p:cNvCxnSpPr>
          <p:nvPr/>
        </p:nvCxnSpPr>
        <p:spPr>
          <a:xfrm flipV="1">
            <a:off x="4808590" y="1492368"/>
            <a:ext cx="825862" cy="4159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箭頭接點 423">
            <a:extLst>
              <a:ext uri="{FF2B5EF4-FFF2-40B4-BE49-F238E27FC236}">
                <a16:creationId xmlns:a16="http://schemas.microsoft.com/office/drawing/2014/main" id="{126C6380-AB30-BC4A-9737-5F212EAB4642}"/>
              </a:ext>
            </a:extLst>
          </p:cNvPr>
          <p:cNvCxnSpPr>
            <a:cxnSpLocks/>
            <a:stCxn id="200" idx="6"/>
            <a:endCxn id="202" idx="2"/>
          </p:cNvCxnSpPr>
          <p:nvPr/>
        </p:nvCxnSpPr>
        <p:spPr>
          <a:xfrm flipV="1">
            <a:off x="4808590" y="2182554"/>
            <a:ext cx="825862" cy="3469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線箭頭接點 426">
            <a:extLst>
              <a:ext uri="{FF2B5EF4-FFF2-40B4-BE49-F238E27FC236}">
                <a16:creationId xmlns:a16="http://schemas.microsoft.com/office/drawing/2014/main" id="{DAED88F8-5E5B-8A47-B92E-3227A04E9B92}"/>
              </a:ext>
            </a:extLst>
          </p:cNvPr>
          <p:cNvCxnSpPr>
            <a:cxnSpLocks/>
            <a:stCxn id="200" idx="6"/>
            <a:endCxn id="209" idx="2"/>
          </p:cNvCxnSpPr>
          <p:nvPr/>
        </p:nvCxnSpPr>
        <p:spPr>
          <a:xfrm flipV="1">
            <a:off x="4808590" y="3598714"/>
            <a:ext cx="1036216" cy="20530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箭頭接點 429">
            <a:extLst>
              <a:ext uri="{FF2B5EF4-FFF2-40B4-BE49-F238E27FC236}">
                <a16:creationId xmlns:a16="http://schemas.microsoft.com/office/drawing/2014/main" id="{97E1758B-4FA5-DB41-87F8-819B9F259FDA}"/>
              </a:ext>
            </a:extLst>
          </p:cNvPr>
          <p:cNvCxnSpPr>
            <a:cxnSpLocks/>
            <a:stCxn id="200" idx="6"/>
            <a:endCxn id="203" idx="2"/>
          </p:cNvCxnSpPr>
          <p:nvPr/>
        </p:nvCxnSpPr>
        <p:spPr>
          <a:xfrm flipV="1">
            <a:off x="4808590" y="4971053"/>
            <a:ext cx="825862" cy="680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線箭頭接點 432">
            <a:extLst>
              <a:ext uri="{FF2B5EF4-FFF2-40B4-BE49-F238E27FC236}">
                <a16:creationId xmlns:a16="http://schemas.microsoft.com/office/drawing/2014/main" id="{6A3C299F-8D3F-764D-8223-FDCA7CA1999B}"/>
              </a:ext>
            </a:extLst>
          </p:cNvPr>
          <p:cNvCxnSpPr>
            <a:cxnSpLocks/>
            <a:stCxn id="200" idx="6"/>
            <a:endCxn id="204" idx="2"/>
          </p:cNvCxnSpPr>
          <p:nvPr/>
        </p:nvCxnSpPr>
        <p:spPr>
          <a:xfrm>
            <a:off x="4808590" y="5651786"/>
            <a:ext cx="822062" cy="55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橢圓 435">
            <a:extLst>
              <a:ext uri="{FF2B5EF4-FFF2-40B4-BE49-F238E27FC236}">
                <a16:creationId xmlns:a16="http://schemas.microsoft.com/office/drawing/2014/main" id="{7D0D6874-7016-694C-926E-857D795215B3}"/>
              </a:ext>
            </a:extLst>
          </p:cNvPr>
          <p:cNvSpPr/>
          <p:nvPr/>
        </p:nvSpPr>
        <p:spPr>
          <a:xfrm>
            <a:off x="8682738" y="1230574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7" name="橢圓 436">
            <a:extLst>
              <a:ext uri="{FF2B5EF4-FFF2-40B4-BE49-F238E27FC236}">
                <a16:creationId xmlns:a16="http://schemas.microsoft.com/office/drawing/2014/main" id="{2CABFF4C-8C5E-144E-A52A-52F64DD4A4D8}"/>
              </a:ext>
            </a:extLst>
          </p:cNvPr>
          <p:cNvSpPr/>
          <p:nvPr/>
        </p:nvSpPr>
        <p:spPr>
          <a:xfrm>
            <a:off x="8684718" y="1901208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38" name="橢圓 437">
            <a:extLst>
              <a:ext uri="{FF2B5EF4-FFF2-40B4-BE49-F238E27FC236}">
                <a16:creationId xmlns:a16="http://schemas.microsoft.com/office/drawing/2014/main" id="{EB0FF1C5-5329-524D-B56D-C9E9A2A52518}"/>
              </a:ext>
            </a:extLst>
          </p:cNvPr>
          <p:cNvSpPr/>
          <p:nvPr/>
        </p:nvSpPr>
        <p:spPr>
          <a:xfrm>
            <a:off x="8682738" y="3894275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9" name="橢圓 438">
            <a:extLst>
              <a:ext uri="{FF2B5EF4-FFF2-40B4-BE49-F238E27FC236}">
                <a16:creationId xmlns:a16="http://schemas.microsoft.com/office/drawing/2014/main" id="{78856835-E47D-BE42-899C-453A19D14ED8}"/>
              </a:ext>
            </a:extLst>
          </p:cNvPr>
          <p:cNvSpPr/>
          <p:nvPr/>
        </p:nvSpPr>
        <p:spPr>
          <a:xfrm>
            <a:off x="8682738" y="4696460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0" name="橢圓 439">
            <a:extLst>
              <a:ext uri="{FF2B5EF4-FFF2-40B4-BE49-F238E27FC236}">
                <a16:creationId xmlns:a16="http://schemas.microsoft.com/office/drawing/2014/main" id="{66B4F810-85BD-5345-9B62-3E14090703FC}"/>
              </a:ext>
            </a:extLst>
          </p:cNvPr>
          <p:cNvSpPr/>
          <p:nvPr/>
        </p:nvSpPr>
        <p:spPr>
          <a:xfrm>
            <a:off x="8684718" y="5383837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6" name="直線箭頭接點 445">
            <a:extLst>
              <a:ext uri="{FF2B5EF4-FFF2-40B4-BE49-F238E27FC236}">
                <a16:creationId xmlns:a16="http://schemas.microsoft.com/office/drawing/2014/main" id="{A63E407B-D758-874A-A6E1-A6658E977976}"/>
              </a:ext>
            </a:extLst>
          </p:cNvPr>
          <p:cNvCxnSpPr>
            <a:cxnSpLocks/>
            <a:stCxn id="218" idx="6"/>
            <a:endCxn id="436" idx="2"/>
          </p:cNvCxnSpPr>
          <p:nvPr/>
        </p:nvCxnSpPr>
        <p:spPr>
          <a:xfrm>
            <a:off x="7710531" y="1492368"/>
            <a:ext cx="972207" cy="82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線箭頭接點 449">
            <a:extLst>
              <a:ext uri="{FF2B5EF4-FFF2-40B4-BE49-F238E27FC236}">
                <a16:creationId xmlns:a16="http://schemas.microsoft.com/office/drawing/2014/main" id="{81485963-485F-7B4D-9DE7-C3E5DAEABB76}"/>
              </a:ext>
            </a:extLst>
          </p:cNvPr>
          <p:cNvCxnSpPr>
            <a:cxnSpLocks/>
            <a:stCxn id="221" idx="6"/>
            <a:endCxn id="440" idx="2"/>
          </p:cNvCxnSpPr>
          <p:nvPr/>
        </p:nvCxnSpPr>
        <p:spPr>
          <a:xfrm flipV="1">
            <a:off x="7706731" y="5653837"/>
            <a:ext cx="977987" cy="3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線箭頭接點 457">
            <a:extLst>
              <a:ext uri="{FF2B5EF4-FFF2-40B4-BE49-F238E27FC236}">
                <a16:creationId xmlns:a16="http://schemas.microsoft.com/office/drawing/2014/main" id="{DE1A28BE-F24A-5044-A348-6CCB401B4B1B}"/>
              </a:ext>
            </a:extLst>
          </p:cNvPr>
          <p:cNvCxnSpPr>
            <a:cxnSpLocks/>
            <a:stCxn id="218" idx="6"/>
            <a:endCxn id="437" idx="2"/>
          </p:cNvCxnSpPr>
          <p:nvPr/>
        </p:nvCxnSpPr>
        <p:spPr>
          <a:xfrm>
            <a:off x="7710531" y="1492368"/>
            <a:ext cx="974187" cy="6788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箭頭接點 463">
            <a:extLst>
              <a:ext uri="{FF2B5EF4-FFF2-40B4-BE49-F238E27FC236}">
                <a16:creationId xmlns:a16="http://schemas.microsoft.com/office/drawing/2014/main" id="{8FFD83A9-C7C2-E340-B7C3-56D2610F7150}"/>
              </a:ext>
            </a:extLst>
          </p:cNvPr>
          <p:cNvCxnSpPr>
            <a:cxnSpLocks/>
            <a:stCxn id="219" idx="6"/>
            <a:endCxn id="436" idx="2"/>
          </p:cNvCxnSpPr>
          <p:nvPr/>
        </p:nvCxnSpPr>
        <p:spPr>
          <a:xfrm flipV="1">
            <a:off x="7710531" y="1500574"/>
            <a:ext cx="972207" cy="681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線箭頭接點 464">
            <a:extLst>
              <a:ext uri="{FF2B5EF4-FFF2-40B4-BE49-F238E27FC236}">
                <a16:creationId xmlns:a16="http://schemas.microsoft.com/office/drawing/2014/main" id="{ECD9647D-27B4-4D47-9442-06C8E8853AE6}"/>
              </a:ext>
            </a:extLst>
          </p:cNvPr>
          <p:cNvCxnSpPr>
            <a:cxnSpLocks/>
            <a:stCxn id="218" idx="6"/>
            <a:endCxn id="438" idx="2"/>
          </p:cNvCxnSpPr>
          <p:nvPr/>
        </p:nvCxnSpPr>
        <p:spPr>
          <a:xfrm>
            <a:off x="7710531" y="1492368"/>
            <a:ext cx="972207" cy="26719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線箭頭接點 470">
            <a:extLst>
              <a:ext uri="{FF2B5EF4-FFF2-40B4-BE49-F238E27FC236}">
                <a16:creationId xmlns:a16="http://schemas.microsoft.com/office/drawing/2014/main" id="{11CA6E77-1E96-BE46-B836-35C5F4A7EBF4}"/>
              </a:ext>
            </a:extLst>
          </p:cNvPr>
          <p:cNvCxnSpPr>
            <a:cxnSpLocks/>
            <a:stCxn id="219" idx="6"/>
            <a:endCxn id="437" idx="2"/>
          </p:cNvCxnSpPr>
          <p:nvPr/>
        </p:nvCxnSpPr>
        <p:spPr>
          <a:xfrm flipV="1">
            <a:off x="7710531" y="2171208"/>
            <a:ext cx="974187" cy="113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線箭頭接點 473">
            <a:extLst>
              <a:ext uri="{FF2B5EF4-FFF2-40B4-BE49-F238E27FC236}">
                <a16:creationId xmlns:a16="http://schemas.microsoft.com/office/drawing/2014/main" id="{79A711D2-A326-7948-BE30-E178D234146E}"/>
              </a:ext>
            </a:extLst>
          </p:cNvPr>
          <p:cNvCxnSpPr>
            <a:cxnSpLocks/>
            <a:stCxn id="219" idx="6"/>
            <a:endCxn id="438" idx="2"/>
          </p:cNvCxnSpPr>
          <p:nvPr/>
        </p:nvCxnSpPr>
        <p:spPr>
          <a:xfrm>
            <a:off x="7710531" y="2182554"/>
            <a:ext cx="972207" cy="198172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線箭頭接點 478">
            <a:extLst>
              <a:ext uri="{FF2B5EF4-FFF2-40B4-BE49-F238E27FC236}">
                <a16:creationId xmlns:a16="http://schemas.microsoft.com/office/drawing/2014/main" id="{F69699C0-379E-B64A-BD99-E85D4CD0F72F}"/>
              </a:ext>
            </a:extLst>
          </p:cNvPr>
          <p:cNvCxnSpPr>
            <a:cxnSpLocks/>
            <a:stCxn id="219" idx="6"/>
            <a:endCxn id="439" idx="2"/>
          </p:cNvCxnSpPr>
          <p:nvPr/>
        </p:nvCxnSpPr>
        <p:spPr>
          <a:xfrm>
            <a:off x="7710531" y="2182554"/>
            <a:ext cx="972207" cy="2783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線箭頭接點 479">
            <a:extLst>
              <a:ext uri="{FF2B5EF4-FFF2-40B4-BE49-F238E27FC236}">
                <a16:creationId xmlns:a16="http://schemas.microsoft.com/office/drawing/2014/main" id="{A08623BB-CD01-BA4D-9906-F06BCC0FEDAD}"/>
              </a:ext>
            </a:extLst>
          </p:cNvPr>
          <p:cNvCxnSpPr>
            <a:cxnSpLocks/>
            <a:stCxn id="219" idx="6"/>
            <a:endCxn id="440" idx="2"/>
          </p:cNvCxnSpPr>
          <p:nvPr/>
        </p:nvCxnSpPr>
        <p:spPr>
          <a:xfrm>
            <a:off x="7710531" y="2182554"/>
            <a:ext cx="974187" cy="3471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線箭頭接點 484">
            <a:extLst>
              <a:ext uri="{FF2B5EF4-FFF2-40B4-BE49-F238E27FC236}">
                <a16:creationId xmlns:a16="http://schemas.microsoft.com/office/drawing/2014/main" id="{9D640345-51E8-9742-9DA1-2DA0494D97FB}"/>
              </a:ext>
            </a:extLst>
          </p:cNvPr>
          <p:cNvCxnSpPr>
            <a:cxnSpLocks/>
            <a:stCxn id="226" idx="6"/>
            <a:endCxn id="436" idx="2"/>
          </p:cNvCxnSpPr>
          <p:nvPr/>
        </p:nvCxnSpPr>
        <p:spPr>
          <a:xfrm flipV="1">
            <a:off x="7553622" y="1500574"/>
            <a:ext cx="1129116" cy="20981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線箭頭接點 489">
            <a:extLst>
              <a:ext uri="{FF2B5EF4-FFF2-40B4-BE49-F238E27FC236}">
                <a16:creationId xmlns:a16="http://schemas.microsoft.com/office/drawing/2014/main" id="{5AC25B89-75A5-AE46-BF3D-D14F738F078F}"/>
              </a:ext>
            </a:extLst>
          </p:cNvPr>
          <p:cNvCxnSpPr>
            <a:cxnSpLocks/>
            <a:stCxn id="226" idx="6"/>
            <a:endCxn id="437" idx="2"/>
          </p:cNvCxnSpPr>
          <p:nvPr/>
        </p:nvCxnSpPr>
        <p:spPr>
          <a:xfrm flipV="1">
            <a:off x="7553622" y="2171208"/>
            <a:ext cx="1131096" cy="14275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線箭頭接點 492">
            <a:extLst>
              <a:ext uri="{FF2B5EF4-FFF2-40B4-BE49-F238E27FC236}">
                <a16:creationId xmlns:a16="http://schemas.microsoft.com/office/drawing/2014/main" id="{1F6A8221-C845-AF4E-9086-727A840DF28E}"/>
              </a:ext>
            </a:extLst>
          </p:cNvPr>
          <p:cNvCxnSpPr>
            <a:cxnSpLocks/>
            <a:stCxn id="226" idx="6"/>
            <a:endCxn id="438" idx="2"/>
          </p:cNvCxnSpPr>
          <p:nvPr/>
        </p:nvCxnSpPr>
        <p:spPr>
          <a:xfrm>
            <a:off x="7553622" y="3598714"/>
            <a:ext cx="1129116" cy="5655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線箭頭接點 495">
            <a:extLst>
              <a:ext uri="{FF2B5EF4-FFF2-40B4-BE49-F238E27FC236}">
                <a16:creationId xmlns:a16="http://schemas.microsoft.com/office/drawing/2014/main" id="{7F71A603-4D41-E847-A81C-7A6B448CD6BF}"/>
              </a:ext>
            </a:extLst>
          </p:cNvPr>
          <p:cNvCxnSpPr>
            <a:cxnSpLocks/>
            <a:stCxn id="226" idx="6"/>
            <a:endCxn id="439" idx="2"/>
          </p:cNvCxnSpPr>
          <p:nvPr/>
        </p:nvCxnSpPr>
        <p:spPr>
          <a:xfrm>
            <a:off x="7553622" y="3598714"/>
            <a:ext cx="1129116" cy="13677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線箭頭接點 498">
            <a:extLst>
              <a:ext uri="{FF2B5EF4-FFF2-40B4-BE49-F238E27FC236}">
                <a16:creationId xmlns:a16="http://schemas.microsoft.com/office/drawing/2014/main" id="{DAE862F5-37FD-DC47-9449-912339204B75}"/>
              </a:ext>
            </a:extLst>
          </p:cNvPr>
          <p:cNvCxnSpPr>
            <a:cxnSpLocks/>
            <a:stCxn id="226" idx="6"/>
            <a:endCxn id="440" idx="2"/>
          </p:cNvCxnSpPr>
          <p:nvPr/>
        </p:nvCxnSpPr>
        <p:spPr>
          <a:xfrm>
            <a:off x="7553622" y="3598714"/>
            <a:ext cx="1131096" cy="205512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線箭頭接點 501">
            <a:extLst>
              <a:ext uri="{FF2B5EF4-FFF2-40B4-BE49-F238E27FC236}">
                <a16:creationId xmlns:a16="http://schemas.microsoft.com/office/drawing/2014/main" id="{D1E2C0A9-FC10-6148-B746-1650CEFD97DA}"/>
              </a:ext>
            </a:extLst>
          </p:cNvPr>
          <p:cNvCxnSpPr>
            <a:cxnSpLocks/>
            <a:stCxn id="220" idx="6"/>
            <a:endCxn id="436" idx="2"/>
          </p:cNvCxnSpPr>
          <p:nvPr/>
        </p:nvCxnSpPr>
        <p:spPr>
          <a:xfrm flipV="1">
            <a:off x="7710531" y="1500574"/>
            <a:ext cx="972207" cy="34704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線箭頭接點 504">
            <a:extLst>
              <a:ext uri="{FF2B5EF4-FFF2-40B4-BE49-F238E27FC236}">
                <a16:creationId xmlns:a16="http://schemas.microsoft.com/office/drawing/2014/main" id="{5F651723-5D14-224E-87D0-E767E77D6C26}"/>
              </a:ext>
            </a:extLst>
          </p:cNvPr>
          <p:cNvCxnSpPr>
            <a:cxnSpLocks/>
            <a:stCxn id="220" idx="6"/>
            <a:endCxn id="437" idx="2"/>
          </p:cNvCxnSpPr>
          <p:nvPr/>
        </p:nvCxnSpPr>
        <p:spPr>
          <a:xfrm flipV="1">
            <a:off x="7710531" y="2171208"/>
            <a:ext cx="974187" cy="279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線箭頭接點 507">
            <a:extLst>
              <a:ext uri="{FF2B5EF4-FFF2-40B4-BE49-F238E27FC236}">
                <a16:creationId xmlns:a16="http://schemas.microsoft.com/office/drawing/2014/main" id="{E9315B4B-F35A-1841-BDCF-70474807A315}"/>
              </a:ext>
            </a:extLst>
          </p:cNvPr>
          <p:cNvCxnSpPr>
            <a:cxnSpLocks/>
            <a:stCxn id="220" idx="6"/>
            <a:endCxn id="438" idx="2"/>
          </p:cNvCxnSpPr>
          <p:nvPr/>
        </p:nvCxnSpPr>
        <p:spPr>
          <a:xfrm flipV="1">
            <a:off x="7710531" y="4164275"/>
            <a:ext cx="972207" cy="806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線箭頭接點 510">
            <a:extLst>
              <a:ext uri="{FF2B5EF4-FFF2-40B4-BE49-F238E27FC236}">
                <a16:creationId xmlns:a16="http://schemas.microsoft.com/office/drawing/2014/main" id="{F98D4259-328B-9F49-BAA4-79F4EF81639B}"/>
              </a:ext>
            </a:extLst>
          </p:cNvPr>
          <p:cNvCxnSpPr>
            <a:cxnSpLocks/>
            <a:stCxn id="220" idx="6"/>
            <a:endCxn id="439" idx="2"/>
          </p:cNvCxnSpPr>
          <p:nvPr/>
        </p:nvCxnSpPr>
        <p:spPr>
          <a:xfrm flipV="1">
            <a:off x="7710531" y="4966460"/>
            <a:ext cx="972207" cy="459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線箭頭接點 513">
            <a:extLst>
              <a:ext uri="{FF2B5EF4-FFF2-40B4-BE49-F238E27FC236}">
                <a16:creationId xmlns:a16="http://schemas.microsoft.com/office/drawing/2014/main" id="{F572E6C6-9BD0-8C4B-A8BF-6613AF5F4012}"/>
              </a:ext>
            </a:extLst>
          </p:cNvPr>
          <p:cNvCxnSpPr>
            <a:cxnSpLocks/>
            <a:stCxn id="220" idx="6"/>
            <a:endCxn id="440" idx="2"/>
          </p:cNvCxnSpPr>
          <p:nvPr/>
        </p:nvCxnSpPr>
        <p:spPr>
          <a:xfrm>
            <a:off x="7710531" y="4971053"/>
            <a:ext cx="974187" cy="6827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直線箭頭接點 517">
            <a:extLst>
              <a:ext uri="{FF2B5EF4-FFF2-40B4-BE49-F238E27FC236}">
                <a16:creationId xmlns:a16="http://schemas.microsoft.com/office/drawing/2014/main" id="{7699DE36-8F95-EF42-BDB8-E635D0CB5335}"/>
              </a:ext>
            </a:extLst>
          </p:cNvPr>
          <p:cNvCxnSpPr>
            <a:cxnSpLocks/>
            <a:stCxn id="221" idx="6"/>
            <a:endCxn id="436" idx="2"/>
          </p:cNvCxnSpPr>
          <p:nvPr/>
        </p:nvCxnSpPr>
        <p:spPr>
          <a:xfrm flipV="1">
            <a:off x="7706731" y="1500574"/>
            <a:ext cx="976007" cy="415673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直線箭頭接點 520">
            <a:extLst>
              <a:ext uri="{FF2B5EF4-FFF2-40B4-BE49-F238E27FC236}">
                <a16:creationId xmlns:a16="http://schemas.microsoft.com/office/drawing/2014/main" id="{5C31A253-EEAF-B14C-98C6-BC9BB53E7A08}"/>
              </a:ext>
            </a:extLst>
          </p:cNvPr>
          <p:cNvCxnSpPr>
            <a:cxnSpLocks/>
            <a:stCxn id="221" idx="6"/>
            <a:endCxn id="437" idx="2"/>
          </p:cNvCxnSpPr>
          <p:nvPr/>
        </p:nvCxnSpPr>
        <p:spPr>
          <a:xfrm flipV="1">
            <a:off x="7706731" y="2171208"/>
            <a:ext cx="977987" cy="34861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直線箭頭接點 523">
            <a:extLst>
              <a:ext uri="{FF2B5EF4-FFF2-40B4-BE49-F238E27FC236}">
                <a16:creationId xmlns:a16="http://schemas.microsoft.com/office/drawing/2014/main" id="{A3E5CCC0-808A-304C-BC2B-2B77C4A28E83}"/>
              </a:ext>
            </a:extLst>
          </p:cNvPr>
          <p:cNvCxnSpPr>
            <a:cxnSpLocks/>
            <a:stCxn id="221" idx="6"/>
            <a:endCxn id="438" idx="2"/>
          </p:cNvCxnSpPr>
          <p:nvPr/>
        </p:nvCxnSpPr>
        <p:spPr>
          <a:xfrm flipV="1">
            <a:off x="7706731" y="4164275"/>
            <a:ext cx="976007" cy="1493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直線箭頭接點 526">
            <a:extLst>
              <a:ext uri="{FF2B5EF4-FFF2-40B4-BE49-F238E27FC236}">
                <a16:creationId xmlns:a16="http://schemas.microsoft.com/office/drawing/2014/main" id="{A369BB39-F8A3-FB4B-9929-F051F8F1AFEC}"/>
              </a:ext>
            </a:extLst>
          </p:cNvPr>
          <p:cNvCxnSpPr>
            <a:cxnSpLocks/>
            <a:stCxn id="221" idx="6"/>
            <a:endCxn id="439" idx="2"/>
          </p:cNvCxnSpPr>
          <p:nvPr/>
        </p:nvCxnSpPr>
        <p:spPr>
          <a:xfrm flipV="1">
            <a:off x="7706731" y="4966460"/>
            <a:ext cx="976007" cy="690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矩形 530">
            <a:extLst>
              <a:ext uri="{FF2B5EF4-FFF2-40B4-BE49-F238E27FC236}">
                <a16:creationId xmlns:a16="http://schemas.microsoft.com/office/drawing/2014/main" id="{9E8FCEB3-ED07-C846-B6DD-8153A3DEA944}"/>
              </a:ext>
            </a:extLst>
          </p:cNvPr>
          <p:cNvSpPr/>
          <p:nvPr/>
        </p:nvSpPr>
        <p:spPr>
          <a:xfrm>
            <a:off x="9257670" y="1199980"/>
            <a:ext cx="2717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Assassin (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0.66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2" name="矩形 531">
            <a:extLst>
              <a:ext uri="{FF2B5EF4-FFF2-40B4-BE49-F238E27FC236}">
                <a16:creationId xmlns:a16="http://schemas.microsoft.com/office/drawing/2014/main" id="{0342FB10-2002-184F-9E51-D97E81DC8D1D}"/>
              </a:ext>
            </a:extLst>
          </p:cNvPr>
          <p:cNvSpPr/>
          <p:nvPr/>
        </p:nvSpPr>
        <p:spPr>
          <a:xfrm>
            <a:off x="9257670" y="1869011"/>
            <a:ext cx="209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Tank (0.11)</a:t>
            </a:r>
            <a:endParaRPr lang="zh-TW" altLang="en-US" sz="3200" dirty="0"/>
          </a:p>
        </p:txBody>
      </p:sp>
      <p:sp>
        <p:nvSpPr>
          <p:cNvPr id="533" name="矩形 532">
            <a:extLst>
              <a:ext uri="{FF2B5EF4-FFF2-40B4-BE49-F238E27FC236}">
                <a16:creationId xmlns:a16="http://schemas.microsoft.com/office/drawing/2014/main" id="{77383B57-B978-4743-AC06-09A7796BFEFC}"/>
              </a:ext>
            </a:extLst>
          </p:cNvPr>
          <p:cNvSpPr/>
          <p:nvPr/>
        </p:nvSpPr>
        <p:spPr>
          <a:xfrm>
            <a:off x="9257670" y="2805640"/>
            <a:ext cx="22140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Mage (0.13)</a:t>
            </a:r>
            <a:endParaRPr lang="zh-TW" altLang="en-US" sz="3200" dirty="0"/>
          </a:p>
        </p:txBody>
      </p:sp>
      <p:sp>
        <p:nvSpPr>
          <p:cNvPr id="534" name="矩形 533">
            <a:extLst>
              <a:ext uri="{FF2B5EF4-FFF2-40B4-BE49-F238E27FC236}">
                <a16:creationId xmlns:a16="http://schemas.microsoft.com/office/drawing/2014/main" id="{9D95F2B7-54F9-E844-92F4-CF97A0E06773}"/>
              </a:ext>
            </a:extLst>
          </p:cNvPr>
          <p:cNvSpPr/>
          <p:nvPr/>
        </p:nvSpPr>
        <p:spPr>
          <a:xfrm>
            <a:off x="9257670" y="3847378"/>
            <a:ext cx="2576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(0.35)</a:t>
            </a:r>
            <a:endParaRPr lang="zh-TW" altLang="en-US" sz="3200" dirty="0"/>
          </a:p>
        </p:txBody>
      </p:sp>
      <p:sp>
        <p:nvSpPr>
          <p:cNvPr id="535" name="矩形 534">
            <a:extLst>
              <a:ext uri="{FF2B5EF4-FFF2-40B4-BE49-F238E27FC236}">
                <a16:creationId xmlns:a16="http://schemas.microsoft.com/office/drawing/2014/main" id="{8E1D41F4-5D20-7943-AE4C-45139871E4D4}"/>
              </a:ext>
            </a:extLst>
          </p:cNvPr>
          <p:cNvSpPr/>
          <p:nvPr/>
        </p:nvSpPr>
        <p:spPr>
          <a:xfrm>
            <a:off x="9257670" y="4670791"/>
            <a:ext cx="2462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Fighter (0.21)</a:t>
            </a:r>
            <a:endParaRPr lang="zh-TW" altLang="en-US" sz="3200" dirty="0"/>
          </a:p>
        </p:txBody>
      </p:sp>
      <p:sp>
        <p:nvSpPr>
          <p:cNvPr id="536" name="矩形 535">
            <a:extLst>
              <a:ext uri="{FF2B5EF4-FFF2-40B4-BE49-F238E27FC236}">
                <a16:creationId xmlns:a16="http://schemas.microsoft.com/office/drawing/2014/main" id="{305001E4-32AE-C745-AE3D-2675C254CDDD}"/>
              </a:ext>
            </a:extLst>
          </p:cNvPr>
          <p:cNvSpPr/>
          <p:nvPr/>
        </p:nvSpPr>
        <p:spPr>
          <a:xfrm>
            <a:off x="9257670" y="5364060"/>
            <a:ext cx="3034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Marksman (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0.79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3200" dirty="0"/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E26728F5-A515-4544-AE9B-173B262BAAA1}"/>
              </a:ext>
            </a:extLst>
          </p:cNvPr>
          <p:cNvSpPr txBox="1"/>
          <p:nvPr/>
        </p:nvSpPr>
        <p:spPr>
          <a:xfrm>
            <a:off x="8165503" y="6101155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E3B3F9-5941-4357-8770-94C0AC02B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323" b="89063"/>
          <a:stretch/>
        </p:blipFill>
        <p:spPr>
          <a:xfrm>
            <a:off x="1681057" y="1362050"/>
            <a:ext cx="1952949" cy="365671"/>
          </a:xfrm>
          <a:prstGeom prst="rect">
            <a:avLst/>
          </a:prstGeom>
        </p:spPr>
      </p:pic>
      <p:pic>
        <p:nvPicPr>
          <p:cNvPr id="152" name="圖片 151">
            <a:extLst>
              <a:ext uri="{FF2B5EF4-FFF2-40B4-BE49-F238E27FC236}">
                <a16:creationId xmlns:a16="http://schemas.microsoft.com/office/drawing/2014/main" id="{45B5B5A9-4117-411E-B8D6-52E98B4AB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66" r="80447" b="44643"/>
          <a:stretch/>
        </p:blipFill>
        <p:spPr>
          <a:xfrm>
            <a:off x="1681057" y="2699937"/>
            <a:ext cx="1940656" cy="344032"/>
          </a:xfrm>
          <a:prstGeom prst="rect">
            <a:avLst/>
          </a:prstGeom>
        </p:spPr>
      </p:pic>
      <p:pic>
        <p:nvPicPr>
          <p:cNvPr id="153" name="圖片 152">
            <a:extLst>
              <a:ext uri="{FF2B5EF4-FFF2-40B4-BE49-F238E27FC236}">
                <a16:creationId xmlns:a16="http://schemas.microsoft.com/office/drawing/2014/main" id="{39C6F54D-1A8F-4EA0-B829-0B17F1159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71" r="74346" b="66612"/>
          <a:stretch/>
        </p:blipFill>
        <p:spPr>
          <a:xfrm>
            <a:off x="1684748" y="1989944"/>
            <a:ext cx="2546123" cy="358307"/>
          </a:xfrm>
          <a:prstGeom prst="rect">
            <a:avLst/>
          </a:prstGeom>
        </p:spPr>
      </p:pic>
      <p:pic>
        <p:nvPicPr>
          <p:cNvPr id="154" name="圖片 153">
            <a:extLst>
              <a:ext uri="{FF2B5EF4-FFF2-40B4-BE49-F238E27FC236}">
                <a16:creationId xmlns:a16="http://schemas.microsoft.com/office/drawing/2014/main" id="{BF9E7000-F1A1-4B90-BD26-AE507F978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88" t="22434" r="12400" b="66464"/>
          <a:stretch/>
        </p:blipFill>
        <p:spPr>
          <a:xfrm>
            <a:off x="1693225" y="5466190"/>
            <a:ext cx="2462543" cy="371192"/>
          </a:xfrm>
          <a:prstGeom prst="rect">
            <a:avLst/>
          </a:prstGeom>
        </p:spPr>
      </p:pic>
      <p:pic>
        <p:nvPicPr>
          <p:cNvPr id="155" name="圖片 154">
            <a:extLst>
              <a:ext uri="{FF2B5EF4-FFF2-40B4-BE49-F238E27FC236}">
                <a16:creationId xmlns:a16="http://schemas.microsoft.com/office/drawing/2014/main" id="{4FD6C7A1-BDC6-42C2-84C6-CDEE3ED46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48" r="75883" b="22262"/>
          <a:stretch/>
        </p:blipFill>
        <p:spPr>
          <a:xfrm>
            <a:off x="1674727" y="3406028"/>
            <a:ext cx="2393597" cy="344031"/>
          </a:xfrm>
          <a:prstGeom prst="rect">
            <a:avLst/>
          </a:prstGeom>
        </p:spPr>
      </p:pic>
      <p:pic>
        <p:nvPicPr>
          <p:cNvPr id="156" name="圖片 155">
            <a:extLst>
              <a:ext uri="{FF2B5EF4-FFF2-40B4-BE49-F238E27FC236}">
                <a16:creationId xmlns:a16="http://schemas.microsoft.com/office/drawing/2014/main" id="{DCA7ACB5-C1B1-4FBB-A778-07AC67EE9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822" r="75064" b="346"/>
          <a:stretch/>
        </p:blipFill>
        <p:spPr>
          <a:xfrm>
            <a:off x="1680900" y="4106438"/>
            <a:ext cx="2474868" cy="362139"/>
          </a:xfrm>
          <a:prstGeom prst="rect">
            <a:avLst/>
          </a:prstGeom>
        </p:spPr>
      </p:pic>
      <p:pic>
        <p:nvPicPr>
          <p:cNvPr id="157" name="圖片 156">
            <a:extLst>
              <a:ext uri="{FF2B5EF4-FFF2-40B4-BE49-F238E27FC236}">
                <a16:creationId xmlns:a16="http://schemas.microsoft.com/office/drawing/2014/main" id="{9F75B6AC-528A-4BF8-AC9C-B07CE91A3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48" r="13983" b="88872"/>
          <a:stretch/>
        </p:blipFill>
        <p:spPr>
          <a:xfrm>
            <a:off x="1689216" y="4759598"/>
            <a:ext cx="2299581" cy="372033"/>
          </a:xfrm>
          <a:prstGeom prst="rect">
            <a:avLst/>
          </a:prstGeom>
        </p:spPr>
      </p:pic>
      <p:pic>
        <p:nvPicPr>
          <p:cNvPr id="721" name="圖片 720">
            <a:extLst>
              <a:ext uri="{FF2B5EF4-FFF2-40B4-BE49-F238E27FC236}">
                <a16:creationId xmlns:a16="http://schemas.microsoft.com/office/drawing/2014/main" id="{7AD303D2-E8FF-4D29-ACB4-D19D48902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04" y="3065996"/>
            <a:ext cx="1371600" cy="1390650"/>
          </a:xfrm>
          <a:prstGeom prst="rect">
            <a:avLst/>
          </a:prstGeom>
        </p:spPr>
      </p:pic>
      <p:sp>
        <p:nvSpPr>
          <p:cNvPr id="842" name="矩形 841">
            <a:extLst>
              <a:ext uri="{FF2B5EF4-FFF2-40B4-BE49-F238E27FC236}">
                <a16:creationId xmlns:a16="http://schemas.microsoft.com/office/drawing/2014/main" id="{06E8A736-69D6-4195-A870-6A1FF46F363A}"/>
              </a:ext>
            </a:extLst>
          </p:cNvPr>
          <p:cNvSpPr/>
          <p:nvPr/>
        </p:nvSpPr>
        <p:spPr>
          <a:xfrm flipV="1">
            <a:off x="8604848" y="1167212"/>
            <a:ext cx="687202" cy="48737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4095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what convnets learn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EC4877D-0E71-4E63-A946-181439BA6B4B}"/>
              </a:ext>
            </a:extLst>
          </p:cNvPr>
          <p:cNvGrpSpPr/>
          <p:nvPr/>
        </p:nvGrpSpPr>
        <p:grpSpPr>
          <a:xfrm>
            <a:off x="748553" y="1279178"/>
            <a:ext cx="10694894" cy="5578822"/>
            <a:chOff x="748553" y="1129088"/>
            <a:chExt cx="10694894" cy="557882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0E31DE5-0C4E-4D5C-A33B-41931D7D9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283" b="36208"/>
            <a:stretch/>
          </p:blipFill>
          <p:spPr>
            <a:xfrm>
              <a:off x="748553" y="1215956"/>
              <a:ext cx="10694894" cy="5405086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CAC6EC3-3EBB-4965-899F-8FEE28EA7FE2}"/>
                </a:ext>
              </a:extLst>
            </p:cNvPr>
            <p:cNvSpPr/>
            <p:nvPr/>
          </p:nvSpPr>
          <p:spPr>
            <a:xfrm>
              <a:off x="5547360" y="1129088"/>
              <a:ext cx="1371600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B2C9637-07B4-4CA0-B343-E93DEA981F0D}"/>
                </a:ext>
              </a:extLst>
            </p:cNvPr>
            <p:cNvSpPr/>
            <p:nvPr/>
          </p:nvSpPr>
          <p:spPr>
            <a:xfrm>
              <a:off x="5181600" y="6534174"/>
              <a:ext cx="1438656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5786BD94-6F1F-4AB5-A5BF-63B916C62AC9}"/>
              </a:ext>
            </a:extLst>
          </p:cNvPr>
          <p:cNvSpPr/>
          <p:nvPr/>
        </p:nvSpPr>
        <p:spPr>
          <a:xfrm>
            <a:off x="3918160" y="808522"/>
            <a:ext cx="435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 convolution layer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81957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what convnets learn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DDE2686-D765-4E3D-955D-EBCBB3CDAB31}"/>
              </a:ext>
            </a:extLst>
          </p:cNvPr>
          <p:cNvGrpSpPr/>
          <p:nvPr/>
        </p:nvGrpSpPr>
        <p:grpSpPr>
          <a:xfrm>
            <a:off x="619310" y="1203086"/>
            <a:ext cx="10783796" cy="5559747"/>
            <a:chOff x="619310" y="1203086"/>
            <a:chExt cx="10783796" cy="555974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FF00D33-E49E-4EC0-8778-7B35A7B73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106" b="1384"/>
            <a:stretch/>
          </p:blipFill>
          <p:spPr>
            <a:xfrm>
              <a:off x="619310" y="1312814"/>
              <a:ext cx="10783796" cy="545001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258EF45-27C1-42AC-B144-E616CFA0BDA2}"/>
                </a:ext>
              </a:extLst>
            </p:cNvPr>
            <p:cNvSpPr/>
            <p:nvPr/>
          </p:nvSpPr>
          <p:spPr>
            <a:xfrm>
              <a:off x="5410200" y="1203086"/>
              <a:ext cx="1371600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2BA3998E-E075-4727-B226-1F70DA562F2E}"/>
              </a:ext>
            </a:extLst>
          </p:cNvPr>
          <p:cNvSpPr/>
          <p:nvPr/>
        </p:nvSpPr>
        <p:spPr>
          <a:xfrm>
            <a:off x="3845390" y="808522"/>
            <a:ext cx="43316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Forth convolution layer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23967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圖片 53">
            <a:extLst>
              <a:ext uri="{FF2B5EF4-FFF2-40B4-BE49-F238E27FC236}">
                <a16:creationId xmlns:a16="http://schemas.microsoft.com/office/drawing/2014/main" id="{4BE6E93E-DFA2-430F-87CB-439FEAB0A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70238"/>
            <a:ext cx="2681295" cy="22541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Non-convex Optimization Problem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0BFA2E7-AC98-4BF8-8C63-564D93D44512}"/>
              </a:ext>
            </a:extLst>
          </p:cNvPr>
          <p:cNvCxnSpPr>
            <a:cxnSpLocks/>
          </p:cNvCxnSpPr>
          <p:nvPr/>
        </p:nvCxnSpPr>
        <p:spPr>
          <a:xfrm flipV="1">
            <a:off x="1172037" y="2851968"/>
            <a:ext cx="0" cy="164845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1B1A914-1913-45B0-AE80-85AFA815EE40}"/>
              </a:ext>
            </a:extLst>
          </p:cNvPr>
          <p:cNvCxnSpPr>
            <a:cxnSpLocks/>
          </p:cNvCxnSpPr>
          <p:nvPr/>
        </p:nvCxnSpPr>
        <p:spPr>
          <a:xfrm>
            <a:off x="1148946" y="4500421"/>
            <a:ext cx="286180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FC32E6-3172-4304-9FC2-4DA37CBC39CA}"/>
              </a:ext>
            </a:extLst>
          </p:cNvPr>
          <p:cNvSpPr txBox="1"/>
          <p:nvPr/>
        </p:nvSpPr>
        <p:spPr>
          <a:xfrm>
            <a:off x="236758" y="2699324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94147B-6112-4EA3-8E93-FA24178F10E1}"/>
              </a:ext>
            </a:extLst>
          </p:cNvPr>
          <p:cNvSpPr txBox="1"/>
          <p:nvPr/>
        </p:nvSpPr>
        <p:spPr>
          <a:xfrm>
            <a:off x="4033843" y="421841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E2C595F2-8E0E-4CC4-8B23-1CFF3A021D86}"/>
              </a:ext>
            </a:extLst>
          </p:cNvPr>
          <p:cNvSpPr/>
          <p:nvPr/>
        </p:nvSpPr>
        <p:spPr>
          <a:xfrm>
            <a:off x="1467246" y="2985242"/>
            <a:ext cx="2155573" cy="1384996"/>
          </a:xfrm>
          <a:custGeom>
            <a:avLst/>
            <a:gdLst>
              <a:gd name="connsiteX0" fmla="*/ 0 w 1163782"/>
              <a:gd name="connsiteY0" fmla="*/ 46181 h 2154805"/>
              <a:gd name="connsiteX1" fmla="*/ 101600 w 1163782"/>
              <a:gd name="connsiteY1" fmla="*/ 738909 h 2154805"/>
              <a:gd name="connsiteX2" fmla="*/ 249382 w 1163782"/>
              <a:gd name="connsiteY2" fmla="*/ 230909 h 2154805"/>
              <a:gd name="connsiteX3" fmla="*/ 461819 w 1163782"/>
              <a:gd name="connsiteY3" fmla="*/ 1422400 h 2154805"/>
              <a:gd name="connsiteX4" fmla="*/ 572655 w 1163782"/>
              <a:gd name="connsiteY4" fmla="*/ 471054 h 2154805"/>
              <a:gd name="connsiteX5" fmla="*/ 960582 w 1163782"/>
              <a:gd name="connsiteY5" fmla="*/ 2152072 h 2154805"/>
              <a:gd name="connsiteX6" fmla="*/ 1163782 w 1163782"/>
              <a:gd name="connsiteY6" fmla="*/ 0 h 215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3782" h="2154805">
                <a:moveTo>
                  <a:pt x="0" y="46181"/>
                </a:moveTo>
                <a:cubicBezTo>
                  <a:pt x="30018" y="377151"/>
                  <a:pt x="60036" y="708121"/>
                  <a:pt x="101600" y="738909"/>
                </a:cubicBezTo>
                <a:cubicBezTo>
                  <a:pt x="143164" y="769697"/>
                  <a:pt x="189346" y="116994"/>
                  <a:pt x="249382" y="230909"/>
                </a:cubicBezTo>
                <a:cubicBezTo>
                  <a:pt x="309418" y="344824"/>
                  <a:pt x="407940" y="1382376"/>
                  <a:pt x="461819" y="1422400"/>
                </a:cubicBezTo>
                <a:cubicBezTo>
                  <a:pt x="515698" y="1462424"/>
                  <a:pt x="489528" y="349442"/>
                  <a:pt x="572655" y="471054"/>
                </a:cubicBezTo>
                <a:cubicBezTo>
                  <a:pt x="655782" y="592666"/>
                  <a:pt x="862061" y="2230581"/>
                  <a:pt x="960582" y="2152072"/>
                </a:cubicBezTo>
                <a:cubicBezTo>
                  <a:pt x="1059103" y="2073563"/>
                  <a:pt x="1111442" y="1036781"/>
                  <a:pt x="1163782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430A575-14DD-480B-82CA-D9A46F65B1C2}"/>
              </a:ext>
            </a:extLst>
          </p:cNvPr>
          <p:cNvCxnSpPr>
            <a:cxnSpLocks/>
          </p:cNvCxnSpPr>
          <p:nvPr/>
        </p:nvCxnSpPr>
        <p:spPr>
          <a:xfrm flipV="1">
            <a:off x="1172037" y="4962086"/>
            <a:ext cx="0" cy="164845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7DEF013-C9D3-4840-A442-ACC92C3E9FE8}"/>
              </a:ext>
            </a:extLst>
          </p:cNvPr>
          <p:cNvCxnSpPr>
            <a:cxnSpLocks/>
          </p:cNvCxnSpPr>
          <p:nvPr/>
        </p:nvCxnSpPr>
        <p:spPr>
          <a:xfrm>
            <a:off x="1148946" y="6610539"/>
            <a:ext cx="286180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3A30CB8-D4E7-4D76-8E76-2CBB0F78DE19}"/>
              </a:ext>
            </a:extLst>
          </p:cNvPr>
          <p:cNvSpPr txBox="1"/>
          <p:nvPr/>
        </p:nvSpPr>
        <p:spPr>
          <a:xfrm>
            <a:off x="236758" y="4809442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C68F50-2D44-42A4-8A44-FBC97CCF4470}"/>
              </a:ext>
            </a:extLst>
          </p:cNvPr>
          <p:cNvSpPr txBox="1"/>
          <p:nvPr/>
        </p:nvSpPr>
        <p:spPr>
          <a:xfrm>
            <a:off x="4033843" y="63285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4553A8D-EC1F-4D2D-95D1-D9E9E3971E89}"/>
              </a:ext>
            </a:extLst>
          </p:cNvPr>
          <p:cNvSpPr/>
          <p:nvPr/>
        </p:nvSpPr>
        <p:spPr>
          <a:xfrm>
            <a:off x="228635" y="969093"/>
            <a:ext cx="101138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 for </a:t>
            </a:r>
            <a:r>
              <a:rPr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networks is highly non-convex and includes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local minima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plateaus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saddle points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FDD08E1-0516-4AF5-AD57-ACD58DC139DD}"/>
              </a:ext>
            </a:extLst>
          </p:cNvPr>
          <p:cNvSpPr/>
          <p:nvPr/>
        </p:nvSpPr>
        <p:spPr>
          <a:xfrm>
            <a:off x="3918027" y="247584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 and experiments suggest that for high dimensional deep models, value of loss function at most local minima is close to value of loss function at global minimum.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[ref]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local minima are good local minima!</a:t>
            </a:r>
            <a:endParaRPr lang="en" altLang="zh-TW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7E5B291-093E-4D99-83BC-67CC1A284C38}"/>
              </a:ext>
            </a:extLst>
          </p:cNvPr>
          <p:cNvCxnSpPr>
            <a:cxnSpLocks/>
          </p:cNvCxnSpPr>
          <p:nvPr/>
        </p:nvCxnSpPr>
        <p:spPr>
          <a:xfrm flipH="1" flipV="1">
            <a:off x="1696024" y="3494912"/>
            <a:ext cx="163137" cy="6922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059078C-9061-4F96-8C20-B39CF764398B}"/>
              </a:ext>
            </a:extLst>
          </p:cNvPr>
          <p:cNvCxnSpPr>
            <a:cxnSpLocks/>
          </p:cNvCxnSpPr>
          <p:nvPr/>
        </p:nvCxnSpPr>
        <p:spPr>
          <a:xfrm flipV="1">
            <a:off x="2088728" y="3930258"/>
            <a:ext cx="182246" cy="2569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48093DF-0006-484E-8257-8EFFF0A976B8}"/>
              </a:ext>
            </a:extLst>
          </p:cNvPr>
          <p:cNvSpPr/>
          <p:nvPr/>
        </p:nvSpPr>
        <p:spPr>
          <a:xfrm>
            <a:off x="1261283" y="413272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手繪多邊形: 圖案 34">
            <a:extLst>
              <a:ext uri="{FF2B5EF4-FFF2-40B4-BE49-F238E27FC236}">
                <a16:creationId xmlns:a16="http://schemas.microsoft.com/office/drawing/2014/main" id="{58EF9819-D27C-4F2D-B2F9-46A5B6B357D0}"/>
              </a:ext>
            </a:extLst>
          </p:cNvPr>
          <p:cNvSpPr/>
          <p:nvPr/>
        </p:nvSpPr>
        <p:spPr>
          <a:xfrm>
            <a:off x="1536955" y="4962086"/>
            <a:ext cx="1825077" cy="1595732"/>
          </a:xfrm>
          <a:custGeom>
            <a:avLst/>
            <a:gdLst>
              <a:gd name="connsiteX0" fmla="*/ 5517 w 1003044"/>
              <a:gd name="connsiteY0" fmla="*/ 0 h 1477818"/>
              <a:gd name="connsiteX1" fmla="*/ 107117 w 1003044"/>
              <a:gd name="connsiteY1" fmla="*/ 637309 h 1477818"/>
              <a:gd name="connsiteX2" fmla="*/ 735189 w 1003044"/>
              <a:gd name="connsiteY2" fmla="*/ 711200 h 1477818"/>
              <a:gd name="connsiteX3" fmla="*/ 1003044 w 1003044"/>
              <a:gd name="connsiteY3" fmla="*/ 1477818 h 147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044" h="1477818">
                <a:moveTo>
                  <a:pt x="5517" y="0"/>
                </a:moveTo>
                <a:cubicBezTo>
                  <a:pt x="-4489" y="259388"/>
                  <a:pt x="-14495" y="518776"/>
                  <a:pt x="107117" y="637309"/>
                </a:cubicBezTo>
                <a:cubicBezTo>
                  <a:pt x="228729" y="755842"/>
                  <a:pt x="585868" y="571115"/>
                  <a:pt x="735189" y="711200"/>
                </a:cubicBezTo>
                <a:cubicBezTo>
                  <a:pt x="884510" y="851285"/>
                  <a:pt x="943777" y="1164551"/>
                  <a:pt x="1003044" y="1477818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E68DDC1-23B4-4CE6-B3D5-C909065733BD}"/>
              </a:ext>
            </a:extLst>
          </p:cNvPr>
          <p:cNvSpPr/>
          <p:nvPr/>
        </p:nvSpPr>
        <p:spPr>
          <a:xfrm>
            <a:off x="1800332" y="492224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plateaus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右大括弧 38">
            <a:extLst>
              <a:ext uri="{FF2B5EF4-FFF2-40B4-BE49-F238E27FC236}">
                <a16:creationId xmlns:a16="http://schemas.microsoft.com/office/drawing/2014/main" id="{EE42DA75-EE42-4F8E-BF7A-98D3E7629B57}"/>
              </a:ext>
            </a:extLst>
          </p:cNvPr>
          <p:cNvSpPr/>
          <p:nvPr/>
        </p:nvSpPr>
        <p:spPr>
          <a:xfrm rot="16200000">
            <a:off x="2177823" y="5040306"/>
            <a:ext cx="186301" cy="844046"/>
          </a:xfrm>
          <a:prstGeom prst="righ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A94F80C7-B3E3-47A1-A820-5D58546FD0D2}"/>
              </a:ext>
            </a:extLst>
          </p:cNvPr>
          <p:cNvCxnSpPr>
            <a:cxnSpLocks/>
          </p:cNvCxnSpPr>
          <p:nvPr/>
        </p:nvCxnSpPr>
        <p:spPr>
          <a:xfrm flipV="1">
            <a:off x="6165766" y="4594508"/>
            <a:ext cx="0" cy="164845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FC2BB82B-A4C3-4C13-8224-C2C090B1B212}"/>
              </a:ext>
            </a:extLst>
          </p:cNvPr>
          <p:cNvCxnSpPr>
            <a:cxnSpLocks/>
          </p:cNvCxnSpPr>
          <p:nvPr/>
        </p:nvCxnSpPr>
        <p:spPr>
          <a:xfrm>
            <a:off x="6154786" y="6208787"/>
            <a:ext cx="2022764" cy="41563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CFA777E-E3FB-45C2-8766-35B9D7379C71}"/>
              </a:ext>
            </a:extLst>
          </p:cNvPr>
          <p:cNvCxnSpPr>
            <a:cxnSpLocks/>
          </p:cNvCxnSpPr>
          <p:nvPr/>
        </p:nvCxnSpPr>
        <p:spPr>
          <a:xfrm flipV="1">
            <a:off x="7079862" y="4611856"/>
            <a:ext cx="295770" cy="39925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037CEC14-D84B-426E-893A-85E3057E889A}"/>
              </a:ext>
            </a:extLst>
          </p:cNvPr>
          <p:cNvCxnSpPr>
            <a:cxnSpLocks/>
          </p:cNvCxnSpPr>
          <p:nvPr/>
        </p:nvCxnSpPr>
        <p:spPr>
          <a:xfrm flipV="1">
            <a:off x="6154786" y="5949829"/>
            <a:ext cx="220201" cy="297480"/>
          </a:xfrm>
          <a:prstGeom prst="straightConnector1">
            <a:avLst/>
          </a:prstGeom>
          <a:ln w="635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2ADCCF1-8D2B-4760-8CBA-2A3555B1DC97}"/>
              </a:ext>
            </a:extLst>
          </p:cNvPr>
          <p:cNvSpPr txBox="1"/>
          <p:nvPr/>
        </p:nvSpPr>
        <p:spPr>
          <a:xfrm>
            <a:off x="8177550" y="6296686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0FA13EE-4E53-479C-B977-0D0A75C4138D}"/>
              </a:ext>
            </a:extLst>
          </p:cNvPr>
          <p:cNvSpPr txBox="1"/>
          <p:nvPr/>
        </p:nvSpPr>
        <p:spPr>
          <a:xfrm>
            <a:off x="7227747" y="4709792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7DB747D-88CF-4763-B6BA-373D8897B2C8}"/>
              </a:ext>
            </a:extLst>
          </p:cNvPr>
          <p:cNvSpPr txBox="1"/>
          <p:nvPr/>
        </p:nvSpPr>
        <p:spPr>
          <a:xfrm>
            <a:off x="5306321" y="4370238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635EF15-E16F-4E9C-BDB6-4A0E41DF5CE3}"/>
              </a:ext>
            </a:extLst>
          </p:cNvPr>
          <p:cNvCxnSpPr>
            <a:cxnSpLocks/>
          </p:cNvCxnSpPr>
          <p:nvPr/>
        </p:nvCxnSpPr>
        <p:spPr>
          <a:xfrm flipH="1">
            <a:off x="7365137" y="4898001"/>
            <a:ext cx="1560043" cy="6827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80680D91-77D9-4FE3-BD8B-530406CEF2F5}"/>
              </a:ext>
            </a:extLst>
          </p:cNvPr>
          <p:cNvSpPr/>
          <p:nvPr/>
        </p:nvSpPr>
        <p:spPr>
          <a:xfrm>
            <a:off x="8945973" y="4637929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saddle points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3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and 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Initialization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6DDC3C2-99EF-054A-91D1-0FE6FF5D11BD}"/>
              </a:ext>
            </a:extLst>
          </p:cNvPr>
          <p:cNvSpPr/>
          <p:nvPr/>
        </p:nvSpPr>
        <p:spPr>
          <a:xfrm>
            <a:off x="4862788" y="2803403"/>
            <a:ext cx="46361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Initialization Method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Xavier initialization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initialization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5FBBC0D-EABC-504C-BF3D-72D0A4E63E9D}"/>
              </a:ext>
            </a:extLst>
          </p:cNvPr>
          <p:cNvSpPr/>
          <p:nvPr/>
        </p:nvSpPr>
        <p:spPr>
          <a:xfrm>
            <a:off x="255431" y="867558"/>
            <a:ext cx="116811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deep neural networks with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layers is challenging as they can be sensitive to the </a:t>
            </a:r>
            <a:r>
              <a:rPr lang="en" altLang="zh-TW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random weights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" altLang="zh-TW" sz="3200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of the learning algorithm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0BFA2E7-AC98-4BF8-8C63-564D93D44512}"/>
              </a:ext>
            </a:extLst>
          </p:cNvPr>
          <p:cNvCxnSpPr>
            <a:cxnSpLocks/>
          </p:cNvCxnSpPr>
          <p:nvPr/>
        </p:nvCxnSpPr>
        <p:spPr>
          <a:xfrm flipV="1">
            <a:off x="1190710" y="4742614"/>
            <a:ext cx="0" cy="164845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1B1A914-1913-45B0-AE80-85AFA815EE40}"/>
              </a:ext>
            </a:extLst>
          </p:cNvPr>
          <p:cNvCxnSpPr>
            <a:cxnSpLocks/>
          </p:cNvCxnSpPr>
          <p:nvPr/>
        </p:nvCxnSpPr>
        <p:spPr>
          <a:xfrm>
            <a:off x="1167619" y="6391067"/>
            <a:ext cx="2861806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FC32E6-3172-4304-9FC2-4DA37CBC39CA}"/>
              </a:ext>
            </a:extLst>
          </p:cNvPr>
          <p:cNvSpPr txBox="1"/>
          <p:nvPr/>
        </p:nvSpPr>
        <p:spPr>
          <a:xfrm>
            <a:off x="255431" y="458997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094147B-6112-4EA3-8E93-FA24178F10E1}"/>
              </a:ext>
            </a:extLst>
          </p:cNvPr>
          <p:cNvSpPr txBox="1"/>
          <p:nvPr/>
        </p:nvSpPr>
        <p:spPr>
          <a:xfrm>
            <a:off x="4052516" y="6109063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E2C595F2-8E0E-4CC4-8B23-1CFF3A021D86}"/>
              </a:ext>
            </a:extLst>
          </p:cNvPr>
          <p:cNvSpPr/>
          <p:nvPr/>
        </p:nvSpPr>
        <p:spPr>
          <a:xfrm>
            <a:off x="1485919" y="4875888"/>
            <a:ext cx="2155573" cy="1384996"/>
          </a:xfrm>
          <a:custGeom>
            <a:avLst/>
            <a:gdLst>
              <a:gd name="connsiteX0" fmla="*/ 0 w 1163782"/>
              <a:gd name="connsiteY0" fmla="*/ 46181 h 2154805"/>
              <a:gd name="connsiteX1" fmla="*/ 101600 w 1163782"/>
              <a:gd name="connsiteY1" fmla="*/ 738909 h 2154805"/>
              <a:gd name="connsiteX2" fmla="*/ 249382 w 1163782"/>
              <a:gd name="connsiteY2" fmla="*/ 230909 h 2154805"/>
              <a:gd name="connsiteX3" fmla="*/ 461819 w 1163782"/>
              <a:gd name="connsiteY3" fmla="*/ 1422400 h 2154805"/>
              <a:gd name="connsiteX4" fmla="*/ 572655 w 1163782"/>
              <a:gd name="connsiteY4" fmla="*/ 471054 h 2154805"/>
              <a:gd name="connsiteX5" fmla="*/ 960582 w 1163782"/>
              <a:gd name="connsiteY5" fmla="*/ 2152072 h 2154805"/>
              <a:gd name="connsiteX6" fmla="*/ 1163782 w 1163782"/>
              <a:gd name="connsiteY6" fmla="*/ 0 h 215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3782" h="2154805">
                <a:moveTo>
                  <a:pt x="0" y="46181"/>
                </a:moveTo>
                <a:cubicBezTo>
                  <a:pt x="30018" y="377151"/>
                  <a:pt x="60036" y="708121"/>
                  <a:pt x="101600" y="738909"/>
                </a:cubicBezTo>
                <a:cubicBezTo>
                  <a:pt x="143164" y="769697"/>
                  <a:pt x="189346" y="116994"/>
                  <a:pt x="249382" y="230909"/>
                </a:cubicBezTo>
                <a:cubicBezTo>
                  <a:pt x="309418" y="344824"/>
                  <a:pt x="407940" y="1382376"/>
                  <a:pt x="461819" y="1422400"/>
                </a:cubicBezTo>
                <a:cubicBezTo>
                  <a:pt x="515698" y="1462424"/>
                  <a:pt x="489528" y="349442"/>
                  <a:pt x="572655" y="471054"/>
                </a:cubicBezTo>
                <a:cubicBezTo>
                  <a:pt x="655782" y="592666"/>
                  <a:pt x="862061" y="2230581"/>
                  <a:pt x="960582" y="2152072"/>
                </a:cubicBezTo>
                <a:cubicBezTo>
                  <a:pt x="1059103" y="2073563"/>
                  <a:pt x="1111442" y="1036781"/>
                  <a:pt x="1163782" y="0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AC1CD15-03DB-4C54-99E7-65B8A4D54E42}"/>
                  </a:ext>
                </a:extLst>
              </p:cNvPr>
              <p:cNvSpPr/>
              <p:nvPr/>
            </p:nvSpPr>
            <p:spPr>
              <a:xfrm>
                <a:off x="1450580" y="3394960"/>
                <a:ext cx="2226250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AC1CD15-03DB-4C54-99E7-65B8A4D54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80" y="3394960"/>
                <a:ext cx="2226250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CC8F001F-D386-4B76-91E9-D941E3AA58C6}"/>
              </a:ext>
            </a:extLst>
          </p:cNvPr>
          <p:cNvSpPr/>
          <p:nvPr/>
        </p:nvSpPr>
        <p:spPr>
          <a:xfrm>
            <a:off x="4862787" y="5100972"/>
            <a:ext cx="46361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Algorithm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endParaRPr lang="en" altLang="zh-TW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endParaRPr lang="en" altLang="zh-TW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endParaRPr lang="en" altLang="zh-TW" sz="2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75172F35-3379-41D9-A166-918DF2AB9852}"/>
              </a:ext>
            </a:extLst>
          </p:cNvPr>
          <p:cNvSpPr/>
          <p:nvPr/>
        </p:nvSpPr>
        <p:spPr>
          <a:xfrm>
            <a:off x="1460570" y="4960402"/>
            <a:ext cx="108000" cy="10800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3B70ED4-0F64-4B98-9F8A-D7A1A86D76F7}"/>
              </a:ext>
            </a:extLst>
          </p:cNvPr>
          <p:cNvSpPr/>
          <p:nvPr/>
        </p:nvSpPr>
        <p:spPr>
          <a:xfrm>
            <a:off x="1190101" y="4396600"/>
            <a:ext cx="756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000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endParaRPr lang="zh-TW" altLang="en-US" baseline="-25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55705F2-96FB-4B5A-B67C-649A43D1F268}"/>
              </a:ext>
            </a:extLst>
          </p:cNvPr>
          <p:cNvCxnSpPr>
            <a:cxnSpLocks/>
          </p:cNvCxnSpPr>
          <p:nvPr/>
        </p:nvCxnSpPr>
        <p:spPr>
          <a:xfrm>
            <a:off x="2077999" y="5299929"/>
            <a:ext cx="29574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67FA79E-8650-4A57-8976-F2AFD1760327}"/>
              </a:ext>
            </a:extLst>
          </p:cNvPr>
          <p:cNvSpPr/>
          <p:nvPr/>
        </p:nvSpPr>
        <p:spPr>
          <a:xfrm>
            <a:off x="2045322" y="4820802"/>
            <a:ext cx="319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rgbClr val="00B050"/>
                </a:solidFill>
              </a:rPr>
              <a:t>𝜂</a:t>
            </a:r>
            <a:endParaRPr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591CECD-B1C8-438E-A0E7-8F484A527E3C}"/>
                  </a:ext>
                </a:extLst>
              </p:cNvPr>
              <p:cNvSpPr/>
              <p:nvPr/>
            </p:nvSpPr>
            <p:spPr>
              <a:xfrm>
                <a:off x="3042610" y="5824247"/>
                <a:ext cx="490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591CECD-B1C8-438E-A0E7-8F484A527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10" y="5824247"/>
                <a:ext cx="4903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7502555C-CCE8-4A6B-AEA9-B55C93A62A00}"/>
              </a:ext>
            </a:extLst>
          </p:cNvPr>
          <p:cNvSpPr/>
          <p:nvPr/>
        </p:nvSpPr>
        <p:spPr>
          <a:xfrm>
            <a:off x="3180691" y="618826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D12F491-D644-44E7-9E12-4498038F7EA9}"/>
              </a:ext>
            </a:extLst>
          </p:cNvPr>
          <p:cNvSpPr/>
          <p:nvPr/>
        </p:nvSpPr>
        <p:spPr>
          <a:xfrm>
            <a:off x="9498952" y="4960402"/>
            <a:ext cx="23180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L1, L2</a:t>
            </a:r>
            <a:endParaRPr lang="en" altLang="zh-TW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endParaRPr lang="en" altLang="zh-TW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  <a:endParaRPr lang="en" altLang="zh-TW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329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0" name="群組 289">
            <a:extLst>
              <a:ext uri="{FF2B5EF4-FFF2-40B4-BE49-F238E27FC236}">
                <a16:creationId xmlns:a16="http://schemas.microsoft.com/office/drawing/2014/main" id="{19FFAB54-53B6-F844-9CE3-9BA009CC2862}"/>
              </a:ext>
            </a:extLst>
          </p:cNvPr>
          <p:cNvGrpSpPr/>
          <p:nvPr/>
        </p:nvGrpSpPr>
        <p:grpSpPr>
          <a:xfrm>
            <a:off x="3142400" y="1165860"/>
            <a:ext cx="5907200" cy="4229100"/>
            <a:chOff x="1148649" y="1006118"/>
            <a:chExt cx="7640612" cy="5658106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3121F11-8B45-BE4D-BBE2-DF53A2D16A27}"/>
                </a:ext>
              </a:extLst>
            </p:cNvPr>
            <p:cNvSpPr/>
            <p:nvPr/>
          </p:nvSpPr>
          <p:spPr>
            <a:xfrm>
              <a:off x="8249261" y="2993550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E807511F-8983-D644-A234-99444098D535}"/>
                </a:ext>
              </a:extLst>
            </p:cNvPr>
            <p:cNvSpPr/>
            <p:nvPr/>
          </p:nvSpPr>
          <p:spPr>
            <a:xfrm>
              <a:off x="1158571" y="1006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90FCA9E-32A3-894E-9D1A-A338CC72E506}"/>
                </a:ext>
              </a:extLst>
            </p:cNvPr>
            <p:cNvSpPr/>
            <p:nvPr/>
          </p:nvSpPr>
          <p:spPr>
            <a:xfrm>
              <a:off x="1152702" y="185925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26FE258-2808-2141-B07C-60BFD034041B}"/>
                </a:ext>
              </a:extLst>
            </p:cNvPr>
            <p:cNvSpPr/>
            <p:nvPr/>
          </p:nvSpPr>
          <p:spPr>
            <a:xfrm>
              <a:off x="1152702" y="265246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3BA1E85-0C49-434D-B370-41A3982E34D4}"/>
                </a:ext>
              </a:extLst>
            </p:cNvPr>
            <p:cNvSpPr/>
            <p:nvPr/>
          </p:nvSpPr>
          <p:spPr>
            <a:xfrm>
              <a:off x="1152702" y="349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A03EE16-859A-0745-8B63-F26D226A67B5}"/>
                </a:ext>
              </a:extLst>
            </p:cNvPr>
            <p:cNvSpPr/>
            <p:nvPr/>
          </p:nvSpPr>
          <p:spPr>
            <a:xfrm>
              <a:off x="1152702" y="4297691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5A7E7AA5-967B-FD4E-97AF-414A4967FD90}"/>
                </a:ext>
              </a:extLst>
            </p:cNvPr>
            <p:cNvSpPr/>
            <p:nvPr/>
          </p:nvSpPr>
          <p:spPr>
            <a:xfrm>
              <a:off x="1160524" y="520998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2DC687DC-EFC6-5945-80E4-104187C727B3}"/>
                </a:ext>
              </a:extLst>
            </p:cNvPr>
            <p:cNvSpPr/>
            <p:nvPr/>
          </p:nvSpPr>
          <p:spPr>
            <a:xfrm>
              <a:off x="1148649" y="6124224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E34FB3B-6AFA-D94B-98E3-9B6BC26FAABB}"/>
                </a:ext>
              </a:extLst>
            </p:cNvPr>
            <p:cNvSpPr/>
            <p:nvPr/>
          </p:nvSpPr>
          <p:spPr>
            <a:xfrm>
              <a:off x="3013876" y="224290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64EEA69B-C873-9647-ADD5-833F31AA9977}"/>
                </a:ext>
              </a:extLst>
            </p:cNvPr>
            <p:cNvSpPr/>
            <p:nvPr/>
          </p:nvSpPr>
          <p:spPr>
            <a:xfrm>
              <a:off x="3013876" y="309604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B42CEAD-D703-8C45-B2B0-3D508CA0C62E}"/>
                </a:ext>
              </a:extLst>
            </p:cNvPr>
            <p:cNvSpPr/>
            <p:nvPr/>
          </p:nvSpPr>
          <p:spPr>
            <a:xfrm>
              <a:off x="3013876" y="403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CBA1955F-F415-9149-9EC4-A474015E8A79}"/>
                </a:ext>
              </a:extLst>
            </p:cNvPr>
            <p:cNvSpPr/>
            <p:nvPr/>
          </p:nvSpPr>
          <p:spPr>
            <a:xfrm>
              <a:off x="3010076" y="4948359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B5BB4D59-6DE4-2648-8321-462AD14037B3}"/>
                </a:ext>
              </a:extLst>
            </p:cNvPr>
            <p:cNvSpPr/>
            <p:nvPr/>
          </p:nvSpPr>
          <p:spPr>
            <a:xfrm>
              <a:off x="6392408" y="224233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36B4056E-277B-784F-BAD7-35A8E71BBCA0}"/>
                </a:ext>
              </a:extLst>
            </p:cNvPr>
            <p:cNvSpPr/>
            <p:nvPr/>
          </p:nvSpPr>
          <p:spPr>
            <a:xfrm>
              <a:off x="6392408" y="309547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C7D3C540-16C4-2A4C-9457-E630ECAC1FC6}"/>
                </a:ext>
              </a:extLst>
            </p:cNvPr>
            <p:cNvSpPr/>
            <p:nvPr/>
          </p:nvSpPr>
          <p:spPr>
            <a:xfrm>
              <a:off x="6392408" y="4020646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436001-CC5A-8745-9CAC-20E18540575C}"/>
                </a:ext>
              </a:extLst>
            </p:cNvPr>
            <p:cNvSpPr/>
            <p:nvPr/>
          </p:nvSpPr>
          <p:spPr>
            <a:xfrm>
              <a:off x="6388608" y="4934887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2" name="直線箭頭接點 41">
              <a:extLst>
                <a:ext uri="{FF2B5EF4-FFF2-40B4-BE49-F238E27FC236}">
                  <a16:creationId xmlns:a16="http://schemas.microsoft.com/office/drawing/2014/main" id="{0E7E8189-28B5-1C43-967A-D2520DCA4F3B}"/>
                </a:ext>
              </a:extLst>
            </p:cNvPr>
            <p:cNvCxnSpPr>
              <a:cxnSpLocks/>
              <a:stCxn id="28" idx="6"/>
              <a:endCxn id="6" idx="2"/>
            </p:cNvCxnSpPr>
            <p:nvPr/>
          </p:nvCxnSpPr>
          <p:spPr>
            <a:xfrm>
              <a:off x="6932408" y="2512332"/>
              <a:ext cx="1316853" cy="7512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箭頭接點 42">
              <a:extLst>
                <a:ext uri="{FF2B5EF4-FFF2-40B4-BE49-F238E27FC236}">
                  <a16:creationId xmlns:a16="http://schemas.microsoft.com/office/drawing/2014/main" id="{65A4B31F-8EDE-A547-A183-454AF43B4286}"/>
                </a:ext>
              </a:extLst>
            </p:cNvPr>
            <p:cNvCxnSpPr>
              <a:cxnSpLocks/>
              <a:stCxn id="29" idx="6"/>
              <a:endCxn id="6" idx="2"/>
            </p:cNvCxnSpPr>
            <p:nvPr/>
          </p:nvCxnSpPr>
          <p:spPr>
            <a:xfrm flipV="1">
              <a:off x="6932408" y="3263550"/>
              <a:ext cx="1316853" cy="1019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箭頭接點 44">
              <a:extLst>
                <a:ext uri="{FF2B5EF4-FFF2-40B4-BE49-F238E27FC236}">
                  <a16:creationId xmlns:a16="http://schemas.microsoft.com/office/drawing/2014/main" id="{4EA4BC0A-A641-444B-9EE2-189402CA5DD7}"/>
                </a:ext>
              </a:extLst>
            </p:cNvPr>
            <p:cNvCxnSpPr>
              <a:cxnSpLocks/>
              <a:stCxn id="30" idx="6"/>
              <a:endCxn id="6" idx="2"/>
            </p:cNvCxnSpPr>
            <p:nvPr/>
          </p:nvCxnSpPr>
          <p:spPr>
            <a:xfrm flipV="1">
              <a:off x="6932408" y="3263550"/>
              <a:ext cx="1316853" cy="10270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B77B4093-47AE-0347-ADBF-16C1E0AE471A}"/>
                </a:ext>
              </a:extLst>
            </p:cNvPr>
            <p:cNvCxnSpPr>
              <a:cxnSpLocks/>
              <a:stCxn id="31" idx="6"/>
              <a:endCxn id="6" idx="2"/>
            </p:cNvCxnSpPr>
            <p:nvPr/>
          </p:nvCxnSpPr>
          <p:spPr>
            <a:xfrm flipV="1">
              <a:off x="6928608" y="3263550"/>
              <a:ext cx="1320653" cy="1941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71">
              <a:extLst>
                <a:ext uri="{FF2B5EF4-FFF2-40B4-BE49-F238E27FC236}">
                  <a16:creationId xmlns:a16="http://schemas.microsoft.com/office/drawing/2014/main" id="{756DDD0B-E016-2147-ACF2-C8974643417F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>
              <a:off x="1698571" y="1276118"/>
              <a:ext cx="1315305" cy="12367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>
              <a:extLst>
                <a:ext uri="{FF2B5EF4-FFF2-40B4-BE49-F238E27FC236}">
                  <a16:creationId xmlns:a16="http://schemas.microsoft.com/office/drawing/2014/main" id="{CC846422-2ABB-3745-9429-6E281892507D}"/>
                </a:ext>
              </a:extLst>
            </p:cNvPr>
            <p:cNvCxnSpPr>
              <a:cxnSpLocks/>
              <a:stCxn id="7" idx="6"/>
              <a:endCxn id="15" idx="2"/>
            </p:cNvCxnSpPr>
            <p:nvPr/>
          </p:nvCxnSpPr>
          <p:spPr>
            <a:xfrm>
              <a:off x="1698571" y="1276118"/>
              <a:ext cx="1315305" cy="20899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74">
              <a:extLst>
                <a:ext uri="{FF2B5EF4-FFF2-40B4-BE49-F238E27FC236}">
                  <a16:creationId xmlns:a16="http://schemas.microsoft.com/office/drawing/2014/main" id="{17817618-6B25-5F4E-95E8-049C84749905}"/>
                </a:ext>
              </a:extLst>
            </p:cNvPr>
            <p:cNvCxnSpPr>
              <a:cxnSpLocks/>
              <a:stCxn id="7" idx="6"/>
              <a:endCxn id="16" idx="2"/>
            </p:cNvCxnSpPr>
            <p:nvPr/>
          </p:nvCxnSpPr>
          <p:spPr>
            <a:xfrm>
              <a:off x="1698571" y="1276118"/>
              <a:ext cx="1315305" cy="3028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>
              <a:extLst>
                <a:ext uri="{FF2B5EF4-FFF2-40B4-BE49-F238E27FC236}">
                  <a16:creationId xmlns:a16="http://schemas.microsoft.com/office/drawing/2014/main" id="{528796DF-36A4-2F4B-968A-8A8E478812DC}"/>
                </a:ext>
              </a:extLst>
            </p:cNvPr>
            <p:cNvCxnSpPr>
              <a:cxnSpLocks/>
              <a:stCxn id="7" idx="6"/>
              <a:endCxn id="17" idx="2"/>
            </p:cNvCxnSpPr>
            <p:nvPr/>
          </p:nvCxnSpPr>
          <p:spPr>
            <a:xfrm>
              <a:off x="1698571" y="1276118"/>
              <a:ext cx="1311505" cy="3942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78">
              <a:extLst>
                <a:ext uri="{FF2B5EF4-FFF2-40B4-BE49-F238E27FC236}">
                  <a16:creationId xmlns:a16="http://schemas.microsoft.com/office/drawing/2014/main" id="{DA868DD3-39B9-154F-B485-0A95CBAF4582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1692702" y="2129258"/>
              <a:ext cx="1321174" cy="3836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9">
              <a:extLst>
                <a:ext uri="{FF2B5EF4-FFF2-40B4-BE49-F238E27FC236}">
                  <a16:creationId xmlns:a16="http://schemas.microsoft.com/office/drawing/2014/main" id="{97649047-96FA-344B-84FB-326A42EA48CC}"/>
                </a:ext>
              </a:extLst>
            </p:cNvPr>
            <p:cNvCxnSpPr>
              <a:cxnSpLocks/>
              <a:stCxn id="8" idx="6"/>
              <a:endCxn id="15" idx="2"/>
            </p:cNvCxnSpPr>
            <p:nvPr/>
          </p:nvCxnSpPr>
          <p:spPr>
            <a:xfrm>
              <a:off x="1692702" y="2129258"/>
              <a:ext cx="1321174" cy="12367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B4CD8A0D-C0B9-9B48-8EB7-4753A092F8DB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1692702" y="2129258"/>
              <a:ext cx="1321174" cy="21748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>
              <a:extLst>
                <a:ext uri="{FF2B5EF4-FFF2-40B4-BE49-F238E27FC236}">
                  <a16:creationId xmlns:a16="http://schemas.microsoft.com/office/drawing/2014/main" id="{57091B8F-33B6-944B-8178-3EE22D41013D}"/>
                </a:ext>
              </a:extLst>
            </p:cNvPr>
            <p:cNvCxnSpPr>
              <a:cxnSpLocks/>
              <a:stCxn id="8" idx="6"/>
              <a:endCxn id="17" idx="2"/>
            </p:cNvCxnSpPr>
            <p:nvPr/>
          </p:nvCxnSpPr>
          <p:spPr>
            <a:xfrm>
              <a:off x="1692702" y="2129258"/>
              <a:ext cx="1317374" cy="30891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>
              <a:extLst>
                <a:ext uri="{FF2B5EF4-FFF2-40B4-BE49-F238E27FC236}">
                  <a16:creationId xmlns:a16="http://schemas.microsoft.com/office/drawing/2014/main" id="{618A8536-A4A1-1449-894E-7BE240DB9822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 flipV="1">
              <a:off x="1692702" y="2512903"/>
              <a:ext cx="1321174" cy="4095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84">
              <a:extLst>
                <a:ext uri="{FF2B5EF4-FFF2-40B4-BE49-F238E27FC236}">
                  <a16:creationId xmlns:a16="http://schemas.microsoft.com/office/drawing/2014/main" id="{A4BA094A-8958-E848-80C1-8497A2CEC2A5}"/>
                </a:ext>
              </a:extLst>
            </p:cNvPr>
            <p:cNvCxnSpPr>
              <a:cxnSpLocks/>
              <a:stCxn id="9" idx="6"/>
              <a:endCxn id="15" idx="2"/>
            </p:cNvCxnSpPr>
            <p:nvPr/>
          </p:nvCxnSpPr>
          <p:spPr>
            <a:xfrm>
              <a:off x="1692702" y="2922462"/>
              <a:ext cx="1321174" cy="443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>
              <a:extLst>
                <a:ext uri="{FF2B5EF4-FFF2-40B4-BE49-F238E27FC236}">
                  <a16:creationId xmlns:a16="http://schemas.microsoft.com/office/drawing/2014/main" id="{E5A59FB3-CE3E-D749-90A9-8F0873DFBD2D}"/>
                </a:ext>
              </a:extLst>
            </p:cNvPr>
            <p:cNvCxnSpPr>
              <a:cxnSpLocks/>
              <a:stCxn id="9" idx="6"/>
              <a:endCxn id="16" idx="2"/>
            </p:cNvCxnSpPr>
            <p:nvPr/>
          </p:nvCxnSpPr>
          <p:spPr>
            <a:xfrm>
              <a:off x="1692702" y="2922462"/>
              <a:ext cx="1321174" cy="13816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>
              <a:extLst>
                <a:ext uri="{FF2B5EF4-FFF2-40B4-BE49-F238E27FC236}">
                  <a16:creationId xmlns:a16="http://schemas.microsoft.com/office/drawing/2014/main" id="{A7AD7709-99D3-5746-8C20-606EB1749DAA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>
              <a:off x="1692702" y="2922462"/>
              <a:ext cx="1317374" cy="22958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6CA46983-EB50-AC42-9BBF-B9AE4AD990FE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 flipV="1">
              <a:off x="1692702" y="2512903"/>
              <a:ext cx="1321174" cy="1251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箭頭接點 89">
              <a:extLst>
                <a:ext uri="{FF2B5EF4-FFF2-40B4-BE49-F238E27FC236}">
                  <a16:creationId xmlns:a16="http://schemas.microsoft.com/office/drawing/2014/main" id="{4945B440-91CA-704A-8DE2-08535D6D323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 flipV="1">
              <a:off x="1692702" y="3366043"/>
              <a:ext cx="1321174" cy="39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C49554DC-1477-A147-82DD-B567E91CE90C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1692702" y="3764118"/>
              <a:ext cx="1321174" cy="54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92">
              <a:extLst>
                <a:ext uri="{FF2B5EF4-FFF2-40B4-BE49-F238E27FC236}">
                  <a16:creationId xmlns:a16="http://schemas.microsoft.com/office/drawing/2014/main" id="{07FE3A92-A9AC-6846-AB61-311974D8AD7D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1692702" y="3764118"/>
              <a:ext cx="1317374" cy="145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箭頭接點 93">
              <a:extLst>
                <a:ext uri="{FF2B5EF4-FFF2-40B4-BE49-F238E27FC236}">
                  <a16:creationId xmlns:a16="http://schemas.microsoft.com/office/drawing/2014/main" id="{0EB20DF9-FE39-FD49-ACA5-9CC8953C88B3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1692702" y="2512903"/>
              <a:ext cx="1321174" cy="20547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>
              <a:extLst>
                <a:ext uri="{FF2B5EF4-FFF2-40B4-BE49-F238E27FC236}">
                  <a16:creationId xmlns:a16="http://schemas.microsoft.com/office/drawing/2014/main" id="{E65AADCD-D407-9D4D-9C68-D60C3911FE55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1692702" y="3366043"/>
              <a:ext cx="1321174" cy="12016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箭頭接點 96">
              <a:extLst>
                <a:ext uri="{FF2B5EF4-FFF2-40B4-BE49-F238E27FC236}">
                  <a16:creationId xmlns:a16="http://schemas.microsoft.com/office/drawing/2014/main" id="{4D19D38E-B078-AB4C-8EBF-FB63DE04BDE6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1692702" y="4304118"/>
              <a:ext cx="1321174" cy="2635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7">
              <a:extLst>
                <a:ext uri="{FF2B5EF4-FFF2-40B4-BE49-F238E27FC236}">
                  <a16:creationId xmlns:a16="http://schemas.microsoft.com/office/drawing/2014/main" id="{F3965AD1-713A-F54C-8AF5-0C8A765C894D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1692702" y="4567691"/>
              <a:ext cx="1317374" cy="6506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>
              <a:extLst>
                <a:ext uri="{FF2B5EF4-FFF2-40B4-BE49-F238E27FC236}">
                  <a16:creationId xmlns:a16="http://schemas.microsoft.com/office/drawing/2014/main" id="{B219F72D-1E89-8D41-8F09-9F01A35108CC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1700524" y="2512903"/>
              <a:ext cx="1313352" cy="2967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箭頭接點 99">
              <a:extLst>
                <a:ext uri="{FF2B5EF4-FFF2-40B4-BE49-F238E27FC236}">
                  <a16:creationId xmlns:a16="http://schemas.microsoft.com/office/drawing/2014/main" id="{95883A85-ACB0-DA49-A355-B9BC7DB3F6FA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1700524" y="3366043"/>
              <a:ext cx="1313352" cy="2113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1">
              <a:extLst>
                <a:ext uri="{FF2B5EF4-FFF2-40B4-BE49-F238E27FC236}">
                  <a16:creationId xmlns:a16="http://schemas.microsoft.com/office/drawing/2014/main" id="{2E685F67-0F66-2E48-B4A3-76F726673014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1700524" y="4304118"/>
              <a:ext cx="1313352" cy="11758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箭頭接點 102">
              <a:extLst>
                <a:ext uri="{FF2B5EF4-FFF2-40B4-BE49-F238E27FC236}">
                  <a16:creationId xmlns:a16="http://schemas.microsoft.com/office/drawing/2014/main" id="{A0C08D88-6F14-1046-86C5-311FC0E888C3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1700524" y="5218359"/>
              <a:ext cx="1309552" cy="26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箭頭接點 103">
              <a:extLst>
                <a:ext uri="{FF2B5EF4-FFF2-40B4-BE49-F238E27FC236}">
                  <a16:creationId xmlns:a16="http://schemas.microsoft.com/office/drawing/2014/main" id="{CD961E10-C826-3245-A356-AB5E91778B55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1688649" y="2512903"/>
              <a:ext cx="1325227" cy="3881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箭頭接點 104">
              <a:extLst>
                <a:ext uri="{FF2B5EF4-FFF2-40B4-BE49-F238E27FC236}">
                  <a16:creationId xmlns:a16="http://schemas.microsoft.com/office/drawing/2014/main" id="{6D41C9C3-6007-3040-9A14-07BB92662E85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 flipV="1">
              <a:off x="1688649" y="3366043"/>
              <a:ext cx="1325227" cy="30281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箭頭接點 106">
              <a:extLst>
                <a:ext uri="{FF2B5EF4-FFF2-40B4-BE49-F238E27FC236}">
                  <a16:creationId xmlns:a16="http://schemas.microsoft.com/office/drawing/2014/main" id="{F0D65A8E-7C1E-F549-9D75-FD18D882E3EA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1688649" y="4304118"/>
              <a:ext cx="1325227" cy="20901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箭頭接點 107">
              <a:extLst>
                <a:ext uri="{FF2B5EF4-FFF2-40B4-BE49-F238E27FC236}">
                  <a16:creationId xmlns:a16="http://schemas.microsoft.com/office/drawing/2014/main" id="{D32DD30A-8B36-4C40-9C18-7386C9E86DCE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 flipV="1">
              <a:off x="1688649" y="5218359"/>
              <a:ext cx="1321427" cy="11758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A4612E66-44D2-0847-BF7C-31EE847E17DA}"/>
                </a:ext>
              </a:extLst>
            </p:cNvPr>
            <p:cNvSpPr/>
            <p:nvPr/>
          </p:nvSpPr>
          <p:spPr>
            <a:xfrm>
              <a:off x="8247281" y="101309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C1383F1D-BFB9-EA40-A3FD-B22C7D35AECC}"/>
                </a:ext>
              </a:extLst>
            </p:cNvPr>
            <p:cNvSpPr/>
            <p:nvPr/>
          </p:nvSpPr>
          <p:spPr>
            <a:xfrm>
              <a:off x="8249261" y="1855410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橢圓 110">
              <a:extLst>
                <a:ext uri="{FF2B5EF4-FFF2-40B4-BE49-F238E27FC236}">
                  <a16:creationId xmlns:a16="http://schemas.microsoft.com/office/drawing/2014/main" id="{AF6E8C72-9A08-3940-B2F3-CA2362771292}"/>
                </a:ext>
              </a:extLst>
            </p:cNvPr>
            <p:cNvSpPr/>
            <p:nvPr/>
          </p:nvSpPr>
          <p:spPr>
            <a:xfrm>
              <a:off x="8247281" y="414332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2" name="橢圓 111">
              <a:extLst>
                <a:ext uri="{FF2B5EF4-FFF2-40B4-BE49-F238E27FC236}">
                  <a16:creationId xmlns:a16="http://schemas.microsoft.com/office/drawing/2014/main" id="{AB72B4CC-CA52-0F4C-AEE0-BD486F63687C}"/>
                </a:ext>
              </a:extLst>
            </p:cNvPr>
            <p:cNvSpPr/>
            <p:nvPr/>
          </p:nvSpPr>
          <p:spPr>
            <a:xfrm>
              <a:off x="8247281" y="520998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258C108E-BDFA-DF48-9D56-DB64E0E59876}"/>
                </a:ext>
              </a:extLst>
            </p:cNvPr>
            <p:cNvSpPr/>
            <p:nvPr/>
          </p:nvSpPr>
          <p:spPr>
            <a:xfrm>
              <a:off x="8247281" y="6124224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14" name="直線箭頭接點 113">
              <a:extLst>
                <a:ext uri="{FF2B5EF4-FFF2-40B4-BE49-F238E27FC236}">
                  <a16:creationId xmlns:a16="http://schemas.microsoft.com/office/drawing/2014/main" id="{7D4F2BFE-2E24-0C49-BCD2-C5BF66B2B28C}"/>
                </a:ext>
              </a:extLst>
            </p:cNvPr>
            <p:cNvCxnSpPr>
              <a:cxnSpLocks/>
              <a:stCxn id="28" idx="6"/>
              <a:endCxn id="109" idx="2"/>
            </p:cNvCxnSpPr>
            <p:nvPr/>
          </p:nvCxnSpPr>
          <p:spPr>
            <a:xfrm flipV="1">
              <a:off x="6932408" y="1283092"/>
              <a:ext cx="1314873" cy="1229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箭頭接點 114">
              <a:extLst>
                <a:ext uri="{FF2B5EF4-FFF2-40B4-BE49-F238E27FC236}">
                  <a16:creationId xmlns:a16="http://schemas.microsoft.com/office/drawing/2014/main" id="{C5312B62-AED5-5645-94D3-763D3DFFFAB7}"/>
                </a:ext>
              </a:extLst>
            </p:cNvPr>
            <p:cNvCxnSpPr>
              <a:cxnSpLocks/>
              <a:stCxn id="31" idx="6"/>
              <a:endCxn id="113" idx="2"/>
            </p:cNvCxnSpPr>
            <p:nvPr/>
          </p:nvCxnSpPr>
          <p:spPr>
            <a:xfrm>
              <a:off x="6928608" y="5204887"/>
              <a:ext cx="1318673" cy="1189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箭頭接點 115">
              <a:extLst>
                <a:ext uri="{FF2B5EF4-FFF2-40B4-BE49-F238E27FC236}">
                  <a16:creationId xmlns:a16="http://schemas.microsoft.com/office/drawing/2014/main" id="{7994644C-73A7-0A45-ABFC-1FF8EA24AEC8}"/>
                </a:ext>
              </a:extLst>
            </p:cNvPr>
            <p:cNvCxnSpPr>
              <a:cxnSpLocks/>
              <a:stCxn id="28" idx="6"/>
              <a:endCxn id="110" idx="2"/>
            </p:cNvCxnSpPr>
            <p:nvPr/>
          </p:nvCxnSpPr>
          <p:spPr>
            <a:xfrm flipV="1">
              <a:off x="6932408" y="2125410"/>
              <a:ext cx="1316853" cy="3869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箭頭接點 116">
              <a:extLst>
                <a:ext uri="{FF2B5EF4-FFF2-40B4-BE49-F238E27FC236}">
                  <a16:creationId xmlns:a16="http://schemas.microsoft.com/office/drawing/2014/main" id="{1FCFFDA7-9B31-9D41-B21D-0101136A50D9}"/>
                </a:ext>
              </a:extLst>
            </p:cNvPr>
            <p:cNvCxnSpPr>
              <a:cxnSpLocks/>
              <a:stCxn id="29" idx="6"/>
              <a:endCxn id="109" idx="2"/>
            </p:cNvCxnSpPr>
            <p:nvPr/>
          </p:nvCxnSpPr>
          <p:spPr>
            <a:xfrm flipV="1">
              <a:off x="6932408" y="1283092"/>
              <a:ext cx="1314873" cy="20823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箭頭接點 117">
              <a:extLst>
                <a:ext uri="{FF2B5EF4-FFF2-40B4-BE49-F238E27FC236}">
                  <a16:creationId xmlns:a16="http://schemas.microsoft.com/office/drawing/2014/main" id="{F8B670A4-B835-564E-A645-7BCFFB8EDB7D}"/>
                </a:ext>
              </a:extLst>
            </p:cNvPr>
            <p:cNvCxnSpPr>
              <a:cxnSpLocks/>
              <a:stCxn id="28" idx="6"/>
              <a:endCxn id="111" idx="2"/>
            </p:cNvCxnSpPr>
            <p:nvPr/>
          </p:nvCxnSpPr>
          <p:spPr>
            <a:xfrm>
              <a:off x="6932408" y="2512332"/>
              <a:ext cx="1314873" cy="19009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線箭頭接點 118">
              <a:extLst>
                <a:ext uri="{FF2B5EF4-FFF2-40B4-BE49-F238E27FC236}">
                  <a16:creationId xmlns:a16="http://schemas.microsoft.com/office/drawing/2014/main" id="{FA6A9934-48A0-D54B-B956-68DCA62F7040}"/>
                </a:ext>
              </a:extLst>
            </p:cNvPr>
            <p:cNvCxnSpPr>
              <a:cxnSpLocks/>
              <a:stCxn id="29" idx="6"/>
              <a:endCxn id="110" idx="2"/>
            </p:cNvCxnSpPr>
            <p:nvPr/>
          </p:nvCxnSpPr>
          <p:spPr>
            <a:xfrm flipV="1">
              <a:off x="6932408" y="2125410"/>
              <a:ext cx="1316853" cy="12400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箭頭接點 119">
              <a:extLst>
                <a:ext uri="{FF2B5EF4-FFF2-40B4-BE49-F238E27FC236}">
                  <a16:creationId xmlns:a16="http://schemas.microsoft.com/office/drawing/2014/main" id="{291C00E0-E860-2344-B477-D148A0A40DF6}"/>
                </a:ext>
              </a:extLst>
            </p:cNvPr>
            <p:cNvCxnSpPr>
              <a:cxnSpLocks/>
              <a:stCxn id="29" idx="6"/>
              <a:endCxn id="111" idx="2"/>
            </p:cNvCxnSpPr>
            <p:nvPr/>
          </p:nvCxnSpPr>
          <p:spPr>
            <a:xfrm>
              <a:off x="6932408" y="3365472"/>
              <a:ext cx="1314873" cy="10478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箭頭接點 120">
              <a:extLst>
                <a:ext uri="{FF2B5EF4-FFF2-40B4-BE49-F238E27FC236}">
                  <a16:creationId xmlns:a16="http://schemas.microsoft.com/office/drawing/2014/main" id="{5B4B467D-B6BF-7340-AD6C-2E7D10290370}"/>
                </a:ext>
              </a:extLst>
            </p:cNvPr>
            <p:cNvCxnSpPr>
              <a:cxnSpLocks/>
              <a:stCxn id="29" idx="6"/>
              <a:endCxn id="112" idx="2"/>
            </p:cNvCxnSpPr>
            <p:nvPr/>
          </p:nvCxnSpPr>
          <p:spPr>
            <a:xfrm>
              <a:off x="6932408" y="3365472"/>
              <a:ext cx="1314873" cy="2114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箭頭接點 121">
              <a:extLst>
                <a:ext uri="{FF2B5EF4-FFF2-40B4-BE49-F238E27FC236}">
                  <a16:creationId xmlns:a16="http://schemas.microsoft.com/office/drawing/2014/main" id="{7F4AC3A5-6D70-8741-9805-F3C47D0A8B7D}"/>
                </a:ext>
              </a:extLst>
            </p:cNvPr>
            <p:cNvCxnSpPr>
              <a:cxnSpLocks/>
              <a:stCxn id="29" idx="6"/>
              <a:endCxn id="113" idx="2"/>
            </p:cNvCxnSpPr>
            <p:nvPr/>
          </p:nvCxnSpPr>
          <p:spPr>
            <a:xfrm>
              <a:off x="6932408" y="3365472"/>
              <a:ext cx="1314873" cy="30287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箭頭接點 127">
              <a:extLst>
                <a:ext uri="{FF2B5EF4-FFF2-40B4-BE49-F238E27FC236}">
                  <a16:creationId xmlns:a16="http://schemas.microsoft.com/office/drawing/2014/main" id="{43127A32-EE56-6943-BBC3-D79D73C047F9}"/>
                </a:ext>
              </a:extLst>
            </p:cNvPr>
            <p:cNvCxnSpPr>
              <a:cxnSpLocks/>
              <a:stCxn id="30" idx="6"/>
              <a:endCxn id="109" idx="2"/>
            </p:cNvCxnSpPr>
            <p:nvPr/>
          </p:nvCxnSpPr>
          <p:spPr>
            <a:xfrm flipV="1">
              <a:off x="6932408" y="1283092"/>
              <a:ext cx="1314873" cy="30075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>
              <a:extLst>
                <a:ext uri="{FF2B5EF4-FFF2-40B4-BE49-F238E27FC236}">
                  <a16:creationId xmlns:a16="http://schemas.microsoft.com/office/drawing/2014/main" id="{FC2B0A98-391C-BE41-B7BC-E44D9D8DBB31}"/>
                </a:ext>
              </a:extLst>
            </p:cNvPr>
            <p:cNvCxnSpPr>
              <a:cxnSpLocks/>
              <a:stCxn id="30" idx="6"/>
              <a:endCxn id="110" idx="2"/>
            </p:cNvCxnSpPr>
            <p:nvPr/>
          </p:nvCxnSpPr>
          <p:spPr>
            <a:xfrm flipV="1">
              <a:off x="6932408" y="2125410"/>
              <a:ext cx="1316853" cy="21652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>
              <a:extLst>
                <a:ext uri="{FF2B5EF4-FFF2-40B4-BE49-F238E27FC236}">
                  <a16:creationId xmlns:a16="http://schemas.microsoft.com/office/drawing/2014/main" id="{955896C5-B67A-8C46-8FC1-C7E66FC948E7}"/>
                </a:ext>
              </a:extLst>
            </p:cNvPr>
            <p:cNvCxnSpPr>
              <a:cxnSpLocks/>
              <a:stCxn id="30" idx="6"/>
              <a:endCxn id="111" idx="2"/>
            </p:cNvCxnSpPr>
            <p:nvPr/>
          </p:nvCxnSpPr>
          <p:spPr>
            <a:xfrm>
              <a:off x="6932408" y="4290646"/>
              <a:ext cx="1314873" cy="122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>
              <a:extLst>
                <a:ext uri="{FF2B5EF4-FFF2-40B4-BE49-F238E27FC236}">
                  <a16:creationId xmlns:a16="http://schemas.microsoft.com/office/drawing/2014/main" id="{A1FEA9CE-A118-9649-BB32-6062B95949E3}"/>
                </a:ext>
              </a:extLst>
            </p:cNvPr>
            <p:cNvCxnSpPr>
              <a:cxnSpLocks/>
              <a:stCxn id="30" idx="6"/>
              <a:endCxn id="112" idx="2"/>
            </p:cNvCxnSpPr>
            <p:nvPr/>
          </p:nvCxnSpPr>
          <p:spPr>
            <a:xfrm>
              <a:off x="6932408" y="4290646"/>
              <a:ext cx="1314873" cy="1189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>
              <a:extLst>
                <a:ext uri="{FF2B5EF4-FFF2-40B4-BE49-F238E27FC236}">
                  <a16:creationId xmlns:a16="http://schemas.microsoft.com/office/drawing/2014/main" id="{0BF6FCED-CAFE-914B-A582-0D835ABD1250}"/>
                </a:ext>
              </a:extLst>
            </p:cNvPr>
            <p:cNvCxnSpPr>
              <a:cxnSpLocks/>
              <a:stCxn id="30" idx="6"/>
              <a:endCxn id="113" idx="2"/>
            </p:cNvCxnSpPr>
            <p:nvPr/>
          </p:nvCxnSpPr>
          <p:spPr>
            <a:xfrm>
              <a:off x="6932408" y="4290646"/>
              <a:ext cx="1314873" cy="21035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箭頭接點 132">
              <a:extLst>
                <a:ext uri="{FF2B5EF4-FFF2-40B4-BE49-F238E27FC236}">
                  <a16:creationId xmlns:a16="http://schemas.microsoft.com/office/drawing/2014/main" id="{09DBA614-8DA8-E047-927C-CC1CA534AAEA}"/>
                </a:ext>
              </a:extLst>
            </p:cNvPr>
            <p:cNvCxnSpPr>
              <a:cxnSpLocks/>
              <a:stCxn id="31" idx="6"/>
              <a:endCxn id="109" idx="2"/>
            </p:cNvCxnSpPr>
            <p:nvPr/>
          </p:nvCxnSpPr>
          <p:spPr>
            <a:xfrm flipV="1">
              <a:off x="6928608" y="1283092"/>
              <a:ext cx="1318673" cy="39217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箭頭接點 133">
              <a:extLst>
                <a:ext uri="{FF2B5EF4-FFF2-40B4-BE49-F238E27FC236}">
                  <a16:creationId xmlns:a16="http://schemas.microsoft.com/office/drawing/2014/main" id="{AF78BB28-C8ED-0B4A-A7E3-C7D3C5382A06}"/>
                </a:ext>
              </a:extLst>
            </p:cNvPr>
            <p:cNvCxnSpPr>
              <a:cxnSpLocks/>
              <a:stCxn id="31" idx="6"/>
              <a:endCxn id="110" idx="2"/>
            </p:cNvCxnSpPr>
            <p:nvPr/>
          </p:nvCxnSpPr>
          <p:spPr>
            <a:xfrm flipV="1">
              <a:off x="6928608" y="2125410"/>
              <a:ext cx="1320653" cy="3079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箭頭接點 134">
              <a:extLst>
                <a:ext uri="{FF2B5EF4-FFF2-40B4-BE49-F238E27FC236}">
                  <a16:creationId xmlns:a16="http://schemas.microsoft.com/office/drawing/2014/main" id="{BAEBEE55-716B-5848-90A0-C75EF3568C64}"/>
                </a:ext>
              </a:extLst>
            </p:cNvPr>
            <p:cNvCxnSpPr>
              <a:cxnSpLocks/>
              <a:stCxn id="31" idx="6"/>
              <a:endCxn id="111" idx="2"/>
            </p:cNvCxnSpPr>
            <p:nvPr/>
          </p:nvCxnSpPr>
          <p:spPr>
            <a:xfrm flipV="1">
              <a:off x="6928608" y="4413323"/>
              <a:ext cx="1318673" cy="791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箭頭接點 135">
              <a:extLst>
                <a:ext uri="{FF2B5EF4-FFF2-40B4-BE49-F238E27FC236}">
                  <a16:creationId xmlns:a16="http://schemas.microsoft.com/office/drawing/2014/main" id="{7817BBD1-6E7C-D14B-85B7-B366514A10AB}"/>
                </a:ext>
              </a:extLst>
            </p:cNvPr>
            <p:cNvCxnSpPr>
              <a:cxnSpLocks/>
              <a:stCxn id="31" idx="6"/>
              <a:endCxn id="112" idx="2"/>
            </p:cNvCxnSpPr>
            <p:nvPr/>
          </p:nvCxnSpPr>
          <p:spPr>
            <a:xfrm>
              <a:off x="6928608" y="5204887"/>
              <a:ext cx="1318673" cy="2750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橢圓 231">
              <a:extLst>
                <a:ext uri="{FF2B5EF4-FFF2-40B4-BE49-F238E27FC236}">
                  <a16:creationId xmlns:a16="http://schemas.microsoft.com/office/drawing/2014/main" id="{386C9616-E973-CF4A-B4CF-76A6827B2505}"/>
                </a:ext>
              </a:extLst>
            </p:cNvPr>
            <p:cNvSpPr/>
            <p:nvPr/>
          </p:nvSpPr>
          <p:spPr>
            <a:xfrm>
              <a:off x="4701242" y="309604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3" name="橢圓 232">
              <a:extLst>
                <a:ext uri="{FF2B5EF4-FFF2-40B4-BE49-F238E27FC236}">
                  <a16:creationId xmlns:a16="http://schemas.microsoft.com/office/drawing/2014/main" id="{39F4D3F4-C7DC-1742-9FF9-B08E9B4FFA9E}"/>
                </a:ext>
              </a:extLst>
            </p:cNvPr>
            <p:cNvSpPr/>
            <p:nvPr/>
          </p:nvSpPr>
          <p:spPr>
            <a:xfrm>
              <a:off x="4701242" y="403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34" name="直線箭頭接點 233">
              <a:extLst>
                <a:ext uri="{FF2B5EF4-FFF2-40B4-BE49-F238E27FC236}">
                  <a16:creationId xmlns:a16="http://schemas.microsoft.com/office/drawing/2014/main" id="{46E4676B-49AC-A343-A4B8-3417A9D780A5}"/>
                </a:ext>
              </a:extLst>
            </p:cNvPr>
            <p:cNvCxnSpPr>
              <a:cxnSpLocks/>
              <a:stCxn id="14" idx="6"/>
              <a:endCxn id="232" idx="2"/>
            </p:cNvCxnSpPr>
            <p:nvPr/>
          </p:nvCxnSpPr>
          <p:spPr>
            <a:xfrm>
              <a:off x="3553876" y="2512903"/>
              <a:ext cx="1147366" cy="853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線箭頭接點 236">
              <a:extLst>
                <a:ext uri="{FF2B5EF4-FFF2-40B4-BE49-F238E27FC236}">
                  <a16:creationId xmlns:a16="http://schemas.microsoft.com/office/drawing/2014/main" id="{E401FADE-2313-C74A-8CCD-D086CE335030}"/>
                </a:ext>
              </a:extLst>
            </p:cNvPr>
            <p:cNvCxnSpPr>
              <a:cxnSpLocks/>
              <a:stCxn id="15" idx="6"/>
              <a:endCxn id="232" idx="2"/>
            </p:cNvCxnSpPr>
            <p:nvPr/>
          </p:nvCxnSpPr>
          <p:spPr>
            <a:xfrm>
              <a:off x="3553876" y="3366043"/>
              <a:ext cx="114736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線箭頭接點 239">
              <a:extLst>
                <a:ext uri="{FF2B5EF4-FFF2-40B4-BE49-F238E27FC236}">
                  <a16:creationId xmlns:a16="http://schemas.microsoft.com/office/drawing/2014/main" id="{756D1042-2435-7340-8F13-43ADE3B9E1F9}"/>
                </a:ext>
              </a:extLst>
            </p:cNvPr>
            <p:cNvCxnSpPr>
              <a:cxnSpLocks/>
              <a:stCxn id="16" idx="6"/>
              <a:endCxn id="232" idx="2"/>
            </p:cNvCxnSpPr>
            <p:nvPr/>
          </p:nvCxnSpPr>
          <p:spPr>
            <a:xfrm flipV="1">
              <a:off x="3553876" y="3366043"/>
              <a:ext cx="1147366" cy="93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>
              <a:extLst>
                <a:ext uri="{FF2B5EF4-FFF2-40B4-BE49-F238E27FC236}">
                  <a16:creationId xmlns:a16="http://schemas.microsoft.com/office/drawing/2014/main" id="{A3109982-15F1-6443-8ECF-F95A290C6657}"/>
                </a:ext>
              </a:extLst>
            </p:cNvPr>
            <p:cNvCxnSpPr>
              <a:cxnSpLocks/>
              <a:stCxn id="17" idx="6"/>
              <a:endCxn id="232" idx="2"/>
            </p:cNvCxnSpPr>
            <p:nvPr/>
          </p:nvCxnSpPr>
          <p:spPr>
            <a:xfrm flipV="1">
              <a:off x="3550076" y="3366043"/>
              <a:ext cx="1151166" cy="18523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直線箭頭接點 245">
              <a:extLst>
                <a:ext uri="{FF2B5EF4-FFF2-40B4-BE49-F238E27FC236}">
                  <a16:creationId xmlns:a16="http://schemas.microsoft.com/office/drawing/2014/main" id="{B9769D6B-7C54-384C-BF07-28008A1F2F5A}"/>
                </a:ext>
              </a:extLst>
            </p:cNvPr>
            <p:cNvCxnSpPr>
              <a:cxnSpLocks/>
              <a:stCxn id="14" idx="6"/>
              <a:endCxn id="233" idx="2"/>
            </p:cNvCxnSpPr>
            <p:nvPr/>
          </p:nvCxnSpPr>
          <p:spPr>
            <a:xfrm>
              <a:off x="3553876" y="2512903"/>
              <a:ext cx="1147366" cy="1791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線箭頭接點 248">
              <a:extLst>
                <a:ext uri="{FF2B5EF4-FFF2-40B4-BE49-F238E27FC236}">
                  <a16:creationId xmlns:a16="http://schemas.microsoft.com/office/drawing/2014/main" id="{CFEF9905-B527-864F-9C34-3B56AFF7C60E}"/>
                </a:ext>
              </a:extLst>
            </p:cNvPr>
            <p:cNvCxnSpPr>
              <a:cxnSpLocks/>
              <a:stCxn id="15" idx="6"/>
              <a:endCxn id="233" idx="2"/>
            </p:cNvCxnSpPr>
            <p:nvPr/>
          </p:nvCxnSpPr>
          <p:spPr>
            <a:xfrm>
              <a:off x="3553876" y="3366043"/>
              <a:ext cx="1147366" cy="93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線箭頭接點 251">
              <a:extLst>
                <a:ext uri="{FF2B5EF4-FFF2-40B4-BE49-F238E27FC236}">
                  <a16:creationId xmlns:a16="http://schemas.microsoft.com/office/drawing/2014/main" id="{44F8C6CF-84CB-2546-9BAA-8DF6CACB0E69}"/>
                </a:ext>
              </a:extLst>
            </p:cNvPr>
            <p:cNvCxnSpPr>
              <a:cxnSpLocks/>
              <a:stCxn id="16" idx="6"/>
              <a:endCxn id="233" idx="2"/>
            </p:cNvCxnSpPr>
            <p:nvPr/>
          </p:nvCxnSpPr>
          <p:spPr>
            <a:xfrm>
              <a:off x="3553876" y="4304118"/>
              <a:ext cx="114736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箭頭接點 254">
              <a:extLst>
                <a:ext uri="{FF2B5EF4-FFF2-40B4-BE49-F238E27FC236}">
                  <a16:creationId xmlns:a16="http://schemas.microsoft.com/office/drawing/2014/main" id="{CCB18EE1-3D49-E645-B62D-C856AC5AC7B0}"/>
                </a:ext>
              </a:extLst>
            </p:cNvPr>
            <p:cNvCxnSpPr>
              <a:cxnSpLocks/>
              <a:stCxn id="17" idx="6"/>
              <a:endCxn id="233" idx="2"/>
            </p:cNvCxnSpPr>
            <p:nvPr/>
          </p:nvCxnSpPr>
          <p:spPr>
            <a:xfrm flipV="1">
              <a:off x="3550076" y="4304118"/>
              <a:ext cx="1151166" cy="91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線箭頭接點 257">
              <a:extLst>
                <a:ext uri="{FF2B5EF4-FFF2-40B4-BE49-F238E27FC236}">
                  <a16:creationId xmlns:a16="http://schemas.microsoft.com/office/drawing/2014/main" id="{993A2106-8156-104D-A399-1AE43E108AB9}"/>
                </a:ext>
              </a:extLst>
            </p:cNvPr>
            <p:cNvCxnSpPr>
              <a:cxnSpLocks/>
              <a:stCxn id="232" idx="6"/>
              <a:endCxn id="28" idx="2"/>
            </p:cNvCxnSpPr>
            <p:nvPr/>
          </p:nvCxnSpPr>
          <p:spPr>
            <a:xfrm flipV="1">
              <a:off x="5241242" y="2512332"/>
              <a:ext cx="1151166" cy="8537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線箭頭接點 260">
              <a:extLst>
                <a:ext uri="{FF2B5EF4-FFF2-40B4-BE49-F238E27FC236}">
                  <a16:creationId xmlns:a16="http://schemas.microsoft.com/office/drawing/2014/main" id="{DAD48836-A620-5B47-92A1-0F8CADA919DD}"/>
                </a:ext>
              </a:extLst>
            </p:cNvPr>
            <p:cNvCxnSpPr>
              <a:cxnSpLocks/>
              <a:stCxn id="232" idx="6"/>
              <a:endCxn id="29" idx="2"/>
            </p:cNvCxnSpPr>
            <p:nvPr/>
          </p:nvCxnSpPr>
          <p:spPr>
            <a:xfrm flipV="1">
              <a:off x="5241242" y="3365472"/>
              <a:ext cx="1151166" cy="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線箭頭接點 263">
              <a:extLst>
                <a:ext uri="{FF2B5EF4-FFF2-40B4-BE49-F238E27FC236}">
                  <a16:creationId xmlns:a16="http://schemas.microsoft.com/office/drawing/2014/main" id="{8933EB2F-22C9-E343-9B65-0056051AA635}"/>
                </a:ext>
              </a:extLst>
            </p:cNvPr>
            <p:cNvCxnSpPr>
              <a:cxnSpLocks/>
              <a:stCxn id="232" idx="6"/>
              <a:endCxn id="30" idx="2"/>
            </p:cNvCxnSpPr>
            <p:nvPr/>
          </p:nvCxnSpPr>
          <p:spPr>
            <a:xfrm>
              <a:off x="5241242" y="3366043"/>
              <a:ext cx="1151166" cy="9246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線箭頭接點 266">
              <a:extLst>
                <a:ext uri="{FF2B5EF4-FFF2-40B4-BE49-F238E27FC236}">
                  <a16:creationId xmlns:a16="http://schemas.microsoft.com/office/drawing/2014/main" id="{8CAE4698-C4B7-BA4A-8746-CC876FB38DE2}"/>
                </a:ext>
              </a:extLst>
            </p:cNvPr>
            <p:cNvCxnSpPr>
              <a:cxnSpLocks/>
              <a:stCxn id="232" idx="6"/>
              <a:endCxn id="31" idx="2"/>
            </p:cNvCxnSpPr>
            <p:nvPr/>
          </p:nvCxnSpPr>
          <p:spPr>
            <a:xfrm>
              <a:off x="5241242" y="3366043"/>
              <a:ext cx="1147366" cy="1838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線箭頭接點 269">
              <a:extLst>
                <a:ext uri="{FF2B5EF4-FFF2-40B4-BE49-F238E27FC236}">
                  <a16:creationId xmlns:a16="http://schemas.microsoft.com/office/drawing/2014/main" id="{31E9925E-0D79-3A4C-A0EE-991861B81B82}"/>
                </a:ext>
              </a:extLst>
            </p:cNvPr>
            <p:cNvCxnSpPr>
              <a:cxnSpLocks/>
              <a:stCxn id="233" idx="6"/>
              <a:endCxn id="28" idx="2"/>
            </p:cNvCxnSpPr>
            <p:nvPr/>
          </p:nvCxnSpPr>
          <p:spPr>
            <a:xfrm flipV="1">
              <a:off x="5241242" y="2512332"/>
              <a:ext cx="1151166" cy="1791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直線箭頭接點 272">
              <a:extLst>
                <a:ext uri="{FF2B5EF4-FFF2-40B4-BE49-F238E27FC236}">
                  <a16:creationId xmlns:a16="http://schemas.microsoft.com/office/drawing/2014/main" id="{A8EA62B2-5CE9-5849-B830-EC6CA3FB017B}"/>
                </a:ext>
              </a:extLst>
            </p:cNvPr>
            <p:cNvCxnSpPr>
              <a:cxnSpLocks/>
              <a:stCxn id="233" idx="6"/>
              <a:endCxn id="29" idx="2"/>
            </p:cNvCxnSpPr>
            <p:nvPr/>
          </p:nvCxnSpPr>
          <p:spPr>
            <a:xfrm flipV="1">
              <a:off x="5241242" y="3365472"/>
              <a:ext cx="1151166" cy="9386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直線箭頭接點 275">
              <a:extLst>
                <a:ext uri="{FF2B5EF4-FFF2-40B4-BE49-F238E27FC236}">
                  <a16:creationId xmlns:a16="http://schemas.microsoft.com/office/drawing/2014/main" id="{F065FD0A-714A-704C-85FC-F4C0CD0E5DAA}"/>
                </a:ext>
              </a:extLst>
            </p:cNvPr>
            <p:cNvCxnSpPr>
              <a:cxnSpLocks/>
              <a:stCxn id="233" idx="6"/>
              <a:endCxn id="30" idx="2"/>
            </p:cNvCxnSpPr>
            <p:nvPr/>
          </p:nvCxnSpPr>
          <p:spPr>
            <a:xfrm flipV="1">
              <a:off x="5241242" y="4290646"/>
              <a:ext cx="1151166" cy="134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直線箭頭接點 278">
              <a:extLst>
                <a:ext uri="{FF2B5EF4-FFF2-40B4-BE49-F238E27FC236}">
                  <a16:creationId xmlns:a16="http://schemas.microsoft.com/office/drawing/2014/main" id="{8F6D3B7F-7EBA-BC43-B44C-B8FEFF5F85CE}"/>
                </a:ext>
              </a:extLst>
            </p:cNvPr>
            <p:cNvCxnSpPr>
              <a:cxnSpLocks/>
              <a:stCxn id="233" idx="6"/>
              <a:endCxn id="31" idx="2"/>
            </p:cNvCxnSpPr>
            <p:nvPr/>
          </p:nvCxnSpPr>
          <p:spPr>
            <a:xfrm>
              <a:off x="5241242" y="4304118"/>
              <a:ext cx="1147366" cy="9007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1" name="文字方塊 290">
            <a:extLst>
              <a:ext uri="{FF2B5EF4-FFF2-40B4-BE49-F238E27FC236}">
                <a16:creationId xmlns:a16="http://schemas.microsoft.com/office/drawing/2014/main" id="{A043729F-EB38-9F46-9D57-773FE6C1B389}"/>
              </a:ext>
            </a:extLst>
          </p:cNvPr>
          <p:cNvSpPr txBox="1"/>
          <p:nvPr/>
        </p:nvSpPr>
        <p:spPr>
          <a:xfrm>
            <a:off x="4875153" y="5634990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Auto-encoder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2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E71F74-CE8B-7B4C-9186-8BEE80805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50" y="1969770"/>
            <a:ext cx="8936570" cy="303657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FB92386-39A4-6B4A-BE58-E4BD5C9CCB53}"/>
              </a:ext>
            </a:extLst>
          </p:cNvPr>
          <p:cNvSpPr/>
          <p:nvPr/>
        </p:nvSpPr>
        <p:spPr>
          <a:xfrm>
            <a:off x="1049171" y="1360757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向右箭號 100">
            <a:extLst>
              <a:ext uri="{FF2B5EF4-FFF2-40B4-BE49-F238E27FC236}">
                <a16:creationId xmlns:a16="http://schemas.microsoft.com/office/drawing/2014/main" id="{1CBD8D75-97E5-5E4A-A0AC-477AC1938ACA}"/>
              </a:ext>
            </a:extLst>
          </p:cNvPr>
          <p:cNvSpPr/>
          <p:nvPr/>
        </p:nvSpPr>
        <p:spPr>
          <a:xfrm>
            <a:off x="1624750" y="5388124"/>
            <a:ext cx="893657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B56BF4-8AE9-0442-BE5A-90344186877A}"/>
              </a:ext>
            </a:extLst>
          </p:cNvPr>
          <p:cNvSpPr/>
          <p:nvPr/>
        </p:nvSpPr>
        <p:spPr>
          <a:xfrm>
            <a:off x="4805086" y="5885208"/>
            <a:ext cx="2575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 </a:t>
            </a:r>
            <a:endParaRPr lang="zh-TW" altLang="en-US" sz="2400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F3625E3-C191-E04D-BC76-7069A97EA319}"/>
              </a:ext>
            </a:extLst>
          </p:cNvPr>
          <p:cNvSpPr/>
          <p:nvPr/>
        </p:nvSpPr>
        <p:spPr>
          <a:xfrm>
            <a:off x="4341594" y="1046898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function: </a:t>
            </a:r>
            <a:r>
              <a:rPr kumimoji="1"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637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Xavier Initialization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6532D77-1714-A84B-A654-56D9DC0A0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43" r="36543"/>
          <a:stretch/>
        </p:blipFill>
        <p:spPr>
          <a:xfrm>
            <a:off x="708660" y="1268992"/>
            <a:ext cx="2606040" cy="14351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5A30CB1-48D3-4242-A95E-3BFDBD1BDED4}"/>
              </a:ext>
            </a:extLst>
          </p:cNvPr>
          <p:cNvSpPr/>
          <p:nvPr/>
        </p:nvSpPr>
        <p:spPr>
          <a:xfrm>
            <a:off x="3480194" y="1779028"/>
            <a:ext cx="5494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nᵢ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number of incoming network connections (fan-in)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46A191-681A-8746-8DE6-D6E678F14C6E}"/>
              </a:ext>
            </a:extLst>
          </p:cNvPr>
          <p:cNvSpPr txBox="1"/>
          <p:nvPr/>
        </p:nvSpPr>
        <p:spPr>
          <a:xfrm>
            <a:off x="3480194" y="2181868"/>
            <a:ext cx="705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nᵢ₊₁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:The number of outgoing network connections from that layer (fan-out)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A09113F-D641-1449-92D0-C658DEBD6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" y="2840462"/>
            <a:ext cx="8890000" cy="30099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E44C5C8-9F97-B142-9ED8-87EF82C95028}"/>
              </a:ext>
            </a:extLst>
          </p:cNvPr>
          <p:cNvSpPr/>
          <p:nvPr/>
        </p:nvSpPr>
        <p:spPr>
          <a:xfrm>
            <a:off x="735305" y="6123102"/>
            <a:ext cx="10984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near 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identical variances 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its weight gradients across layers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B7D84C-6EAC-F24D-BBDC-647044CC4E92}"/>
              </a:ext>
            </a:extLst>
          </p:cNvPr>
          <p:cNvSpPr/>
          <p:nvPr/>
        </p:nvSpPr>
        <p:spPr>
          <a:xfrm>
            <a:off x="9307207" y="4207188"/>
            <a:ext cx="27157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for tanh!!!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496253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Initialization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BA94E4D-0171-F143-8DD7-1AED1F5D835C}"/>
              </a:ext>
            </a:extLst>
          </p:cNvPr>
          <p:cNvSpPr/>
          <p:nvPr/>
        </p:nvSpPr>
        <p:spPr>
          <a:xfrm>
            <a:off x="140970" y="1317903"/>
            <a:ext cx="119100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Xavier (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Glorot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Initialization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isn’t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quite as optimal for </a:t>
            </a:r>
            <a:r>
              <a:rPr lang="en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C420E1-884F-D144-B975-EAF54C67F11A}"/>
              </a:ext>
            </a:extLst>
          </p:cNvPr>
          <p:cNvSpPr/>
          <p:nvPr/>
        </p:nvSpPr>
        <p:spPr>
          <a:xfrm>
            <a:off x="1278255" y="5540097"/>
            <a:ext cx="96354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one tiny adjustment of Xavier (</a:t>
            </a:r>
            <a:r>
              <a:rPr lang="en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Glorot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Initialization, which is to multiply the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variance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weights by </a:t>
            </a:r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BCEF7342-99EE-B94F-9A84-A2D6246AD8C9}"/>
              </a:ext>
            </a:extLst>
          </p:cNvPr>
          <p:cNvSpPr/>
          <p:nvPr/>
        </p:nvSpPr>
        <p:spPr>
          <a:xfrm rot="5400000">
            <a:off x="4798694" y="3102262"/>
            <a:ext cx="2594612" cy="1214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D3F2C69-E217-1D41-A2B6-81CF23527083}"/>
              </a:ext>
            </a:extLst>
          </p:cNvPr>
          <p:cNvSpPr txBox="1"/>
          <p:nvPr/>
        </p:nvSpPr>
        <p:spPr>
          <a:xfrm>
            <a:off x="6583680" y="3136612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15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Activation Functions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387ED9-F34C-BF48-836F-D463E9C0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42" y="2034540"/>
            <a:ext cx="11590020" cy="2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94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and Overfitting</a:t>
            </a:r>
            <a:endParaRPr kumimoji="1" lang="zh-TW" altLang="en-US" sz="4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29184D-5D02-3545-B248-98E973BC94B8}"/>
              </a:ext>
            </a:extLst>
          </p:cNvPr>
          <p:cNvSpPr/>
          <p:nvPr/>
        </p:nvSpPr>
        <p:spPr>
          <a:xfrm>
            <a:off x="514023" y="4148622"/>
            <a:ext cx="5581977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 the network’s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weight regularization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dropout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(0.2-0.5)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DA3320-3D90-1D49-848B-AA5B014D6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808522"/>
            <a:ext cx="8915400" cy="33401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606542-3BBD-4625-9E86-02262F1805CE}"/>
              </a:ext>
            </a:extLst>
          </p:cNvPr>
          <p:cNvSpPr/>
          <p:nvPr/>
        </p:nvSpPr>
        <p:spPr>
          <a:xfrm>
            <a:off x="4119417" y="1617045"/>
            <a:ext cx="1394691" cy="442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4EABD9-0684-4F24-AB08-F109073346D0}"/>
              </a:ext>
            </a:extLst>
          </p:cNvPr>
          <p:cNvSpPr/>
          <p:nvPr/>
        </p:nvSpPr>
        <p:spPr>
          <a:xfrm>
            <a:off x="6968836" y="2813154"/>
            <a:ext cx="3061855" cy="442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A16BD0A-E02D-43FA-B8B5-DC4CF63D33B7}"/>
              </a:ext>
            </a:extLst>
          </p:cNvPr>
          <p:cNvSpPr txBox="1"/>
          <p:nvPr/>
        </p:nvSpPr>
        <p:spPr>
          <a:xfrm>
            <a:off x="2764668" y="2709378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Underfitting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59E24A2-C0D5-44C0-A1F0-49EC706B728B}"/>
              </a:ext>
            </a:extLst>
          </p:cNvPr>
          <p:cNvSpPr txBox="1"/>
          <p:nvPr/>
        </p:nvSpPr>
        <p:spPr>
          <a:xfrm>
            <a:off x="6949339" y="270937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Overfitting</a:t>
            </a:r>
            <a:endParaRPr lang="zh-TW" altLang="en-US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6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D3830A09-F945-AE46-BD06-8FB90A5F0948}"/>
                  </a:ext>
                </a:extLst>
              </p:cNvPr>
              <p:cNvSpPr txBox="1"/>
              <p:nvPr/>
            </p:nvSpPr>
            <p:spPr>
              <a:xfrm>
                <a:off x="107126" y="4658679"/>
                <a:ext cx="3606757" cy="89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0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TW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D3830A09-F945-AE46-BD06-8FB90A5F0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6" y="4658679"/>
                <a:ext cx="3606757" cy="892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06DCF9BD-49CC-F241-92DE-81FC24D2D376}"/>
                  </a:ext>
                </a:extLst>
              </p:cNvPr>
              <p:cNvSpPr txBox="1"/>
              <p:nvPr/>
            </p:nvSpPr>
            <p:spPr>
              <a:xfrm>
                <a:off x="9029078" y="4724209"/>
                <a:ext cx="2345386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06DCF9BD-49CC-F241-92DE-81FC24D2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78" y="4724209"/>
                <a:ext cx="2345386" cy="746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圓角矩形 89">
            <a:extLst>
              <a:ext uri="{FF2B5EF4-FFF2-40B4-BE49-F238E27FC236}">
                <a16:creationId xmlns:a16="http://schemas.microsoft.com/office/drawing/2014/main" id="{0B14ACA2-FEDB-CF47-BC96-F8DBC831C4D0}"/>
              </a:ext>
            </a:extLst>
          </p:cNvPr>
          <p:cNvSpPr/>
          <p:nvPr/>
        </p:nvSpPr>
        <p:spPr>
          <a:xfrm>
            <a:off x="334978" y="3639552"/>
            <a:ext cx="3151055" cy="7170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Cross-entropy 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圓角矩形 90">
            <a:extLst>
              <a:ext uri="{FF2B5EF4-FFF2-40B4-BE49-F238E27FC236}">
                <a16:creationId xmlns:a16="http://schemas.microsoft.com/office/drawing/2014/main" id="{08F915E0-507B-5B41-88F0-88725A4EB7D7}"/>
              </a:ext>
            </a:extLst>
          </p:cNvPr>
          <p:cNvSpPr/>
          <p:nvPr/>
        </p:nvSpPr>
        <p:spPr>
          <a:xfrm>
            <a:off x="8328927" y="3633624"/>
            <a:ext cx="3745692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 (MSE)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BD50D24-78EE-437C-85AD-3EEABBEDF67B}"/>
              </a:ext>
            </a:extLst>
          </p:cNvPr>
          <p:cNvGraphicFramePr>
            <a:graphicFrameLocks noGrp="1"/>
          </p:cNvGraphicFramePr>
          <p:nvPr/>
        </p:nvGraphicFramePr>
        <p:xfrm>
          <a:off x="334978" y="1032066"/>
          <a:ext cx="114591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708">
                  <a:extLst>
                    <a:ext uri="{9D8B030D-6E8A-4147-A177-3AD203B41FA5}">
                      <a16:colId xmlns:a16="http://schemas.microsoft.com/office/drawing/2014/main" val="3358643095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1665590244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404830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type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Last-layer activation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 (Error)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7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Multilabel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07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Multiclass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categorical_crossentropy</a:t>
                      </a:r>
                      <a:endPara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45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59978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41221A19-06CF-4671-916D-2B208C186B5D}"/>
                  </a:ext>
                </a:extLst>
              </p:cNvPr>
              <p:cNvSpPr/>
              <p:nvPr/>
            </p:nvSpPr>
            <p:spPr>
              <a:xfrm>
                <a:off x="510995" y="5843036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41221A19-06CF-4671-916D-2B208C186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95" y="5843036"/>
                <a:ext cx="2677015" cy="707886"/>
              </a:xfrm>
              <a:prstGeom prst="rect">
                <a:avLst/>
              </a:prstGeom>
              <a:blipFill>
                <a:blip r:embed="rId5"/>
                <a:stretch>
                  <a:fillRect t="-5172" r="-136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圓角矩形 89">
            <a:extLst>
              <a:ext uri="{FF2B5EF4-FFF2-40B4-BE49-F238E27FC236}">
                <a16:creationId xmlns:a16="http://schemas.microsoft.com/office/drawing/2014/main" id="{E1568C18-BDBF-4C92-95E0-34ECC47427D9}"/>
              </a:ext>
            </a:extLst>
          </p:cNvPr>
          <p:cNvSpPr/>
          <p:nvPr/>
        </p:nvSpPr>
        <p:spPr>
          <a:xfrm>
            <a:off x="4140679" y="3639552"/>
            <a:ext cx="3847722" cy="71709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Cross-entropy 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4BC3326-46A3-40F6-90D0-A75BC4D595A8}"/>
                  </a:ext>
                </a:extLst>
              </p:cNvPr>
              <p:cNvSpPr txBox="1"/>
              <p:nvPr/>
            </p:nvSpPr>
            <p:spPr>
              <a:xfrm>
                <a:off x="5480630" y="4658679"/>
                <a:ext cx="1167820" cy="89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4BC3326-46A3-40F6-90D0-A75BC4D59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630" y="4658679"/>
                <a:ext cx="1167820" cy="892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9D8005F-291E-4E28-B256-E00A3ED8227D}"/>
                  </a:ext>
                </a:extLst>
              </p:cNvPr>
              <p:cNvSpPr/>
              <p:nvPr/>
            </p:nvSpPr>
            <p:spPr>
              <a:xfrm>
                <a:off x="4757492" y="5847744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9D8005F-291E-4E28-B256-E00A3ED82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492" y="5847744"/>
                <a:ext cx="2677015" cy="707886"/>
              </a:xfrm>
              <a:prstGeom prst="rect">
                <a:avLst/>
              </a:prstGeom>
              <a:blipFill>
                <a:blip r:embed="rId7"/>
                <a:stretch>
                  <a:fillRect t="-4310" r="-1364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ABA90BB-B747-43BC-92A1-62561BC0D035}"/>
                  </a:ext>
                </a:extLst>
              </p:cNvPr>
              <p:cNvSpPr/>
              <p:nvPr/>
            </p:nvSpPr>
            <p:spPr>
              <a:xfrm>
                <a:off x="8863264" y="5847744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ABA90BB-B747-43BC-92A1-62561BC0D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264" y="5847744"/>
                <a:ext cx="2677015" cy="707886"/>
              </a:xfrm>
              <a:prstGeom prst="rect">
                <a:avLst/>
              </a:prstGeom>
              <a:blipFill>
                <a:blip r:embed="rId8"/>
                <a:stretch>
                  <a:fillRect t="-4310" r="-136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5166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3FDCDA0-3158-4D74-BDBD-761247EF2528}"/>
                  </a:ext>
                </a:extLst>
              </p:cNvPr>
              <p:cNvSpPr/>
              <p:nvPr/>
            </p:nvSpPr>
            <p:spPr>
              <a:xfrm>
                <a:off x="0" y="1047454"/>
                <a:ext cx="5370445" cy="1199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kumimoji="1"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function</m:t>
                      </m:r>
                      <m:r>
                        <a:rPr kumimoji="1"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TW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4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kumimoji="1"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TW" sz="24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TW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3FDCDA0-3158-4D74-BDBD-761247EF2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7454"/>
                <a:ext cx="5370445" cy="11990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10839F2B-12C4-4096-A4DA-9CD7BED08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8" b="7172"/>
          <a:stretch/>
        </p:blipFill>
        <p:spPr>
          <a:xfrm>
            <a:off x="6427131" y="1166873"/>
            <a:ext cx="5764869" cy="518020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60E6323-2B00-4F4A-9FE7-5C9C95CE90D3}"/>
              </a:ext>
            </a:extLst>
          </p:cNvPr>
          <p:cNvSpPr txBox="1"/>
          <p:nvPr/>
        </p:nvSpPr>
        <p:spPr>
          <a:xfrm>
            <a:off x="49176" y="3198167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 weight decay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D5E31C7-2CE6-463A-956E-83EA89B4975E}"/>
                  </a:ext>
                </a:extLst>
              </p:cNvPr>
              <p:cNvSpPr/>
              <p:nvPr/>
            </p:nvSpPr>
            <p:spPr>
              <a:xfrm>
                <a:off x="0" y="4643391"/>
                <a:ext cx="5336782" cy="1322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kumimoji="1"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zh-TW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kumimoji="1"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D5E31C7-2CE6-463A-956E-83EA89B49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3391"/>
                <a:ext cx="5336782" cy="1322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68CB8EA9-63BF-4C87-A829-E1FC4659FFEB}"/>
              </a:ext>
            </a:extLst>
          </p:cNvPr>
          <p:cNvSpPr/>
          <p:nvPr/>
        </p:nvSpPr>
        <p:spPr>
          <a:xfrm>
            <a:off x="9012555" y="6273225"/>
            <a:ext cx="1058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4A847E-B3A6-4E71-9B86-BD00AF5F3158}"/>
              </a:ext>
            </a:extLst>
          </p:cNvPr>
          <p:cNvSpPr/>
          <p:nvPr/>
        </p:nvSpPr>
        <p:spPr>
          <a:xfrm>
            <a:off x="5292169" y="3205413"/>
            <a:ext cx="12609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6E85B04-C30C-4A71-8956-188CC32598A1}"/>
                  </a:ext>
                </a:extLst>
              </p:cNvPr>
              <p:cNvSpPr/>
              <p:nvPr/>
            </p:nvSpPr>
            <p:spPr>
              <a:xfrm>
                <a:off x="39778" y="2146948"/>
                <a:ext cx="3317440" cy="1014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zh-TW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kumimoji="1"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1" lang="en-US" altLang="zh-TW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TW" sz="20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TW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TW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20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kumimoji="1" lang="en-US" altLang="zh-TW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TW" sz="2000" i="1">
                                                  <a:solidFill>
                                                    <a:srgbClr val="0000FF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TW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kumimoji="1" lang="en-US" altLang="zh-TW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  </m:t>
                      </m:r>
                    </m:oMath>
                  </m:oMathPara>
                </a14:m>
                <a:endParaRPr lang="zh-TW" alt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6E85B04-C30C-4A71-8956-188CC3259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8" y="2146948"/>
                <a:ext cx="3317440" cy="10147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026B1C6C-4766-4DA9-9B2C-8C78C06A1255}"/>
              </a:ext>
            </a:extLst>
          </p:cNvPr>
          <p:cNvSpPr/>
          <p:nvPr/>
        </p:nvSpPr>
        <p:spPr>
          <a:xfrm>
            <a:off x="3094007" y="2431453"/>
            <a:ext cx="2210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Frobenius Norm</a:t>
            </a:r>
          </a:p>
        </p:txBody>
      </p:sp>
      <p:sp>
        <p:nvSpPr>
          <p:cNvPr id="18" name="向右箭號 11">
            <a:extLst>
              <a:ext uri="{FF2B5EF4-FFF2-40B4-BE49-F238E27FC236}">
                <a16:creationId xmlns:a16="http://schemas.microsoft.com/office/drawing/2014/main" id="{86C2632C-A055-4228-9248-5B9FDFDD76C5}"/>
              </a:ext>
            </a:extLst>
          </p:cNvPr>
          <p:cNvSpPr/>
          <p:nvPr/>
        </p:nvSpPr>
        <p:spPr>
          <a:xfrm rot="5400000">
            <a:off x="2392834" y="3913238"/>
            <a:ext cx="584775" cy="607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9500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Regularization</a:t>
            </a:r>
            <a:endParaRPr kumimoji="1" lang="zh-TW" altLang="en-US" sz="44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17B26F9-203E-E347-818B-1984B0A82EF6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B9C8880-17EF-5240-A225-54F9CC39EAA5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C90E8CB4-DBB6-BC4B-A0E7-8495A0382DE4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78D5104-C0CB-3C4E-9B03-93F30728CD24}"/>
              </a:ext>
            </a:extLst>
          </p:cNvPr>
          <p:cNvSpPr/>
          <p:nvPr/>
        </p:nvSpPr>
        <p:spPr>
          <a:xfrm>
            <a:off x="4092464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C7C6702-90CC-324A-AC15-343E2BD6705E}"/>
              </a:ext>
            </a:extLst>
          </p:cNvPr>
          <p:cNvSpPr/>
          <p:nvPr/>
        </p:nvSpPr>
        <p:spPr>
          <a:xfrm>
            <a:off x="40666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215D7DD-942C-1A46-A6E9-CCF94B4829A9}"/>
              </a:ext>
            </a:extLst>
          </p:cNvPr>
          <p:cNvSpPr/>
          <p:nvPr/>
        </p:nvSpPr>
        <p:spPr>
          <a:xfrm>
            <a:off x="40666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2F1B1EE-21B7-F243-A793-921A825E194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EF7785B-B3AC-2942-A023-C2E0EBCBEED6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1EA235D-A1F9-3E46-BCDE-DD49AA979EAF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102935" y="1740279"/>
            <a:ext cx="1989529" cy="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0FDCE96B-70BD-5A49-AA3B-2A19227B320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102935" y="1740658"/>
            <a:ext cx="1963666" cy="1360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C1074A84-81AB-404B-9913-34E32399001E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102935" y="1740658"/>
            <a:ext cx="1963666" cy="2720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2C8F0CE-C58A-D24D-B653-769CCF522F9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077072" y="1740279"/>
            <a:ext cx="2015392" cy="1361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01D5E9E-4DBB-AA43-90BB-65390E8EC68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077072" y="3100921"/>
            <a:ext cx="1989529" cy="3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6C8D7D1-85E8-3843-B37F-29D8A996780C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2077072" y="3101298"/>
            <a:ext cx="1989529" cy="1360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C74E65FA-4DA5-584D-8A73-30C1C34A0746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2077072" y="1740279"/>
            <a:ext cx="2015392" cy="2721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09346DC-D4D9-6F4B-98C5-FCB3F306872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077072" y="3100921"/>
            <a:ext cx="1989529" cy="1361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AC25606-9E59-F042-A859-4AAE94E6F7D3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077072" y="4461560"/>
            <a:ext cx="1989529" cy="3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01851480-0C0B-C74A-A8E0-106E6EF952F2}"/>
              </a:ext>
            </a:extLst>
          </p:cNvPr>
          <p:cNvCxnSpPr>
            <a:cxnSpLocks/>
            <a:stCxn id="30" idx="6"/>
            <a:endCxn id="13" idx="2"/>
          </p:cNvCxnSpPr>
          <p:nvPr/>
        </p:nvCxnSpPr>
        <p:spPr>
          <a:xfrm>
            <a:off x="7416740" y="174027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548D3CC-4A4C-4545-905D-7DFBDD6102D7}"/>
              </a:ext>
            </a:extLst>
          </p:cNvPr>
          <p:cNvCxnSpPr>
            <a:cxnSpLocks/>
            <a:stCxn id="31" idx="6"/>
            <a:endCxn id="13" idx="2"/>
          </p:cNvCxnSpPr>
          <p:nvPr/>
        </p:nvCxnSpPr>
        <p:spPr>
          <a:xfrm>
            <a:off x="7390876" y="3100919"/>
            <a:ext cx="201539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280B338C-9E7D-A949-B553-D2006D47D1A4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 flipV="1"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59ECE2E-2727-4049-BAB7-4191B704F6B8}"/>
              </a:ext>
            </a:extLst>
          </p:cNvPr>
          <p:cNvCxnSpPr>
            <a:cxnSpLocks/>
            <a:stCxn id="30" idx="6"/>
            <a:endCxn id="14" idx="2"/>
          </p:cNvCxnSpPr>
          <p:nvPr/>
        </p:nvCxnSpPr>
        <p:spPr>
          <a:xfrm>
            <a:off x="7416740" y="1740279"/>
            <a:ext cx="1989528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0DB522C6-5DDA-FE44-A06B-2BE1D3BF25B3}"/>
              </a:ext>
            </a:extLst>
          </p:cNvPr>
          <p:cNvCxnSpPr>
            <a:cxnSpLocks/>
            <a:stCxn id="31" idx="6"/>
            <a:endCxn id="14" idx="2"/>
          </p:cNvCxnSpPr>
          <p:nvPr/>
        </p:nvCxnSpPr>
        <p:spPr>
          <a:xfrm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B6D76285-A488-A24C-9A60-A2B2183659AC}"/>
              </a:ext>
            </a:extLst>
          </p:cNvPr>
          <p:cNvCxnSpPr>
            <a:cxnSpLocks/>
            <a:stCxn id="32" idx="6"/>
            <a:endCxn id="14" idx="2"/>
          </p:cNvCxnSpPr>
          <p:nvPr/>
        </p:nvCxnSpPr>
        <p:spPr>
          <a:xfrm>
            <a:off x="7390876" y="4461561"/>
            <a:ext cx="201539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>
            <a:extLst>
              <a:ext uri="{FF2B5EF4-FFF2-40B4-BE49-F238E27FC236}">
                <a16:creationId xmlns:a16="http://schemas.microsoft.com/office/drawing/2014/main" id="{249D80F8-3B48-7240-AA82-542FA0C1D351}"/>
              </a:ext>
            </a:extLst>
          </p:cNvPr>
          <p:cNvSpPr/>
          <p:nvPr/>
        </p:nvSpPr>
        <p:spPr>
          <a:xfrm>
            <a:off x="6749365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4E162C79-8C8B-784A-9E28-C79011EEDAC9}"/>
              </a:ext>
            </a:extLst>
          </p:cNvPr>
          <p:cNvSpPr/>
          <p:nvPr/>
        </p:nvSpPr>
        <p:spPr>
          <a:xfrm>
            <a:off x="67235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B972964B-2A0E-9D4B-A7F5-AC7E31FFAEFF}"/>
              </a:ext>
            </a:extLst>
          </p:cNvPr>
          <p:cNvSpPr/>
          <p:nvPr/>
        </p:nvSpPr>
        <p:spPr>
          <a:xfrm>
            <a:off x="67235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7BC3289A-0CF8-4F48-AB4B-77C787093A24}"/>
              </a:ext>
            </a:extLst>
          </p:cNvPr>
          <p:cNvCxnSpPr>
            <a:cxnSpLocks/>
            <a:stCxn id="10" idx="6"/>
            <a:endCxn id="30" idx="2"/>
          </p:cNvCxnSpPr>
          <p:nvPr/>
        </p:nvCxnSpPr>
        <p:spPr>
          <a:xfrm>
            <a:off x="4759839" y="1740279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8E03B525-749D-9945-9CA8-7DD0FFAEAFB6}"/>
              </a:ext>
            </a:extLst>
          </p:cNvPr>
          <p:cNvCxnSpPr>
            <a:cxnSpLocks/>
            <a:stCxn id="10" idx="6"/>
            <a:endCxn id="31" idx="2"/>
          </p:cNvCxnSpPr>
          <p:nvPr/>
        </p:nvCxnSpPr>
        <p:spPr>
          <a:xfrm>
            <a:off x="4759839" y="1740279"/>
            <a:ext cx="1963663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5A948638-C8EF-0844-9D5E-488C3AAC4003}"/>
              </a:ext>
            </a:extLst>
          </p:cNvPr>
          <p:cNvCxnSpPr>
            <a:cxnSpLocks/>
            <a:stCxn id="10" idx="6"/>
            <a:endCxn id="32" idx="2"/>
          </p:cNvCxnSpPr>
          <p:nvPr/>
        </p:nvCxnSpPr>
        <p:spPr>
          <a:xfrm>
            <a:off x="4759839" y="1740279"/>
            <a:ext cx="1963663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DA8E7CD-42F4-A44A-B524-35B52A685A25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4733975" y="1740279"/>
            <a:ext cx="2015392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7BC3C342-F618-BC46-98C2-70679BE0816F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4733975" y="3100919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20DE400B-F63B-CB46-B790-E8E23C102747}"/>
              </a:ext>
            </a:extLst>
          </p:cNvPr>
          <p:cNvCxnSpPr>
            <a:cxnSpLocks/>
            <a:stCxn id="11" idx="6"/>
            <a:endCxn id="32" idx="2"/>
          </p:cNvCxnSpPr>
          <p:nvPr/>
        </p:nvCxnSpPr>
        <p:spPr>
          <a:xfrm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82C075FD-6130-7F4B-8099-221B61E4E9C4}"/>
              </a:ext>
            </a:extLst>
          </p:cNvPr>
          <p:cNvCxnSpPr>
            <a:cxnSpLocks/>
            <a:stCxn id="12" idx="6"/>
            <a:endCxn id="30" idx="2"/>
          </p:cNvCxnSpPr>
          <p:nvPr/>
        </p:nvCxnSpPr>
        <p:spPr>
          <a:xfrm flipV="1">
            <a:off x="4733975" y="1740279"/>
            <a:ext cx="2015392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7243EFDC-B742-C942-8F3B-886D519B5DA4}"/>
              </a:ext>
            </a:extLst>
          </p:cNvPr>
          <p:cNvCxnSpPr>
            <a:cxnSpLocks/>
            <a:stCxn id="12" idx="6"/>
            <a:endCxn id="31" idx="2"/>
          </p:cNvCxnSpPr>
          <p:nvPr/>
        </p:nvCxnSpPr>
        <p:spPr>
          <a:xfrm flipV="1"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A70D768-1F4D-974C-A7CE-B6CBEBCF7CBD}"/>
              </a:ext>
            </a:extLst>
          </p:cNvPr>
          <p:cNvCxnSpPr>
            <a:cxnSpLocks/>
            <a:stCxn id="12" idx="6"/>
            <a:endCxn id="32" idx="2"/>
          </p:cNvCxnSpPr>
          <p:nvPr/>
        </p:nvCxnSpPr>
        <p:spPr>
          <a:xfrm>
            <a:off x="4733975" y="4461561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>
            <a:extLst>
              <a:ext uri="{FF2B5EF4-FFF2-40B4-BE49-F238E27FC236}">
                <a16:creationId xmlns:a16="http://schemas.microsoft.com/office/drawing/2014/main" id="{11D0C877-B3BB-7040-8B72-EB09DC51B03D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B5B66BF6-2B2B-6D48-871A-4B47639DCDDE}"/>
              </a:ext>
            </a:extLst>
          </p:cNvPr>
          <p:cNvCxnSpPr>
            <a:cxnSpLocks/>
            <a:stCxn id="30" idx="6"/>
            <a:endCxn id="42" idx="2"/>
          </p:cNvCxnSpPr>
          <p:nvPr/>
        </p:nvCxnSpPr>
        <p:spPr>
          <a:xfrm>
            <a:off x="7416737" y="1740279"/>
            <a:ext cx="19895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848DB2DA-0F36-0148-A114-26D4D932FC8A}"/>
              </a:ext>
            </a:extLst>
          </p:cNvPr>
          <p:cNvCxnSpPr>
            <a:cxnSpLocks/>
            <a:stCxn id="31" idx="6"/>
            <a:endCxn id="42" idx="2"/>
          </p:cNvCxnSpPr>
          <p:nvPr/>
        </p:nvCxnSpPr>
        <p:spPr>
          <a:xfrm flipV="1">
            <a:off x="7390873" y="1740279"/>
            <a:ext cx="2015390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B1C41917-9F89-C444-98FC-F025E9BFCA93}"/>
              </a:ext>
            </a:extLst>
          </p:cNvPr>
          <p:cNvCxnSpPr>
            <a:cxnSpLocks/>
            <a:stCxn id="32" idx="6"/>
            <a:endCxn id="42" idx="2"/>
          </p:cNvCxnSpPr>
          <p:nvPr/>
        </p:nvCxnSpPr>
        <p:spPr>
          <a:xfrm flipV="1">
            <a:off x="7390873" y="1740279"/>
            <a:ext cx="2015390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34AEA6DF-59EE-6E44-AB3C-786326DC7DB8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10073635" y="1740279"/>
            <a:ext cx="7962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72DF3A3-1EDB-BE4F-9D8A-75FD796F71F1}"/>
              </a:ext>
            </a:extLst>
          </p:cNvPr>
          <p:cNvCxnSpPr>
            <a:cxnSpLocks/>
          </p:cNvCxnSpPr>
          <p:nvPr/>
        </p:nvCxnSpPr>
        <p:spPr>
          <a:xfrm>
            <a:off x="10073635" y="3109738"/>
            <a:ext cx="7962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826CD94F-8DA2-FB4E-BD26-4D9058DE42D8}"/>
              </a:ext>
            </a:extLst>
          </p:cNvPr>
          <p:cNvCxnSpPr>
            <a:cxnSpLocks/>
          </p:cNvCxnSpPr>
          <p:nvPr/>
        </p:nvCxnSpPr>
        <p:spPr>
          <a:xfrm flipV="1">
            <a:off x="10073635" y="4461560"/>
            <a:ext cx="796295" cy="5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十字形 81">
            <a:extLst>
              <a:ext uri="{FF2B5EF4-FFF2-40B4-BE49-F238E27FC236}">
                <a16:creationId xmlns:a16="http://schemas.microsoft.com/office/drawing/2014/main" id="{BFEAE3D1-E235-574A-9089-F52D2BC19A90}"/>
              </a:ext>
            </a:extLst>
          </p:cNvPr>
          <p:cNvSpPr/>
          <p:nvPr/>
        </p:nvSpPr>
        <p:spPr>
          <a:xfrm rot="2677746">
            <a:off x="3930155" y="2643720"/>
            <a:ext cx="914400" cy="914400"/>
          </a:xfrm>
          <a:prstGeom prst="plus">
            <a:avLst>
              <a:gd name="adj" fmla="val 3529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十字形 82">
            <a:extLst>
              <a:ext uri="{FF2B5EF4-FFF2-40B4-BE49-F238E27FC236}">
                <a16:creationId xmlns:a16="http://schemas.microsoft.com/office/drawing/2014/main" id="{2B8247D5-E1EF-624F-8246-5124CD410AE3}"/>
              </a:ext>
            </a:extLst>
          </p:cNvPr>
          <p:cNvSpPr/>
          <p:nvPr/>
        </p:nvSpPr>
        <p:spPr>
          <a:xfrm rot="2677746">
            <a:off x="6599986" y="1310878"/>
            <a:ext cx="914400" cy="914400"/>
          </a:xfrm>
          <a:prstGeom prst="plus">
            <a:avLst>
              <a:gd name="adj" fmla="val 3529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十字形 83">
            <a:extLst>
              <a:ext uri="{FF2B5EF4-FFF2-40B4-BE49-F238E27FC236}">
                <a16:creationId xmlns:a16="http://schemas.microsoft.com/office/drawing/2014/main" id="{182D608E-485E-5040-9495-5551E6893B49}"/>
              </a:ext>
            </a:extLst>
          </p:cNvPr>
          <p:cNvSpPr/>
          <p:nvPr/>
        </p:nvSpPr>
        <p:spPr>
          <a:xfrm rot="2677746">
            <a:off x="6599986" y="3974072"/>
            <a:ext cx="914400" cy="914400"/>
          </a:xfrm>
          <a:prstGeom prst="plus">
            <a:avLst>
              <a:gd name="adj" fmla="val 3529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957A264-D81A-6545-8466-3A9821DAE142}"/>
              </a:ext>
            </a:extLst>
          </p:cNvPr>
          <p:cNvSpPr/>
          <p:nvPr/>
        </p:nvSpPr>
        <p:spPr>
          <a:xfrm>
            <a:off x="1778151" y="5450933"/>
            <a:ext cx="86356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rohibit the neurons from relying only on certain features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therefore the weights are spread out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726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2940E8E3-86E1-4522-AC49-27A4E728BDD6}"/>
              </a:ext>
            </a:extLst>
          </p:cNvPr>
          <p:cNvSpPr/>
          <p:nvPr/>
        </p:nvSpPr>
        <p:spPr>
          <a:xfrm>
            <a:off x="1474402" y="1412687"/>
            <a:ext cx="736099" cy="36589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4879018-D875-FD48-9799-822BFA157F3D}"/>
              </a:ext>
            </a:extLst>
          </p:cNvPr>
          <p:cNvSpPr/>
          <p:nvPr/>
        </p:nvSpPr>
        <p:spPr>
          <a:xfrm>
            <a:off x="500071" y="1464363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4FD18DF-9073-D946-8D3A-93358654A728}"/>
              </a:ext>
            </a:extLst>
          </p:cNvPr>
          <p:cNvSpPr/>
          <p:nvPr/>
        </p:nvSpPr>
        <p:spPr>
          <a:xfrm>
            <a:off x="474208" y="2825003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86637E0-7BC0-1443-80B7-5055679B6B23}"/>
              </a:ext>
            </a:extLst>
          </p:cNvPr>
          <p:cNvSpPr/>
          <p:nvPr/>
        </p:nvSpPr>
        <p:spPr>
          <a:xfrm>
            <a:off x="474208" y="4185645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6809714-0388-C447-848B-5A63AD39180B}"/>
              </a:ext>
            </a:extLst>
          </p:cNvPr>
          <p:cNvSpPr/>
          <p:nvPr/>
        </p:nvSpPr>
        <p:spPr>
          <a:xfrm>
            <a:off x="11138948" y="2824626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3A9D518-A100-1A44-B8B3-E5C99233922C}"/>
              </a:ext>
            </a:extLst>
          </p:cNvPr>
          <p:cNvSpPr/>
          <p:nvPr/>
        </p:nvSpPr>
        <p:spPr>
          <a:xfrm>
            <a:off x="11138948" y="4185265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6ABC631-A993-4742-98DB-D99DEB57C411}"/>
              </a:ext>
            </a:extLst>
          </p:cNvPr>
          <p:cNvSpPr/>
          <p:nvPr/>
        </p:nvSpPr>
        <p:spPr>
          <a:xfrm>
            <a:off x="10050226" y="1463984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8C75B61-3CCC-8546-B7F3-FD808F82E622}"/>
              </a:ext>
            </a:extLst>
          </p:cNvPr>
          <p:cNvSpPr/>
          <p:nvPr/>
        </p:nvSpPr>
        <p:spPr>
          <a:xfrm>
            <a:off x="10024362" y="2824626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9AEE545-6B51-9F4C-A77F-8E991B49965E}"/>
              </a:ext>
            </a:extLst>
          </p:cNvPr>
          <p:cNvSpPr/>
          <p:nvPr/>
        </p:nvSpPr>
        <p:spPr>
          <a:xfrm>
            <a:off x="10024362" y="4185265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4B09B55-902F-AB47-A7D1-FAB21506BD65}"/>
              </a:ext>
            </a:extLst>
          </p:cNvPr>
          <p:cNvSpPr/>
          <p:nvPr/>
        </p:nvSpPr>
        <p:spPr>
          <a:xfrm>
            <a:off x="11138943" y="1463984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3963F4-D424-8246-9931-66AF4642ACA2}"/>
              </a:ext>
            </a:extLst>
          </p:cNvPr>
          <p:cNvSpPr txBox="1"/>
          <p:nvPr/>
        </p:nvSpPr>
        <p:spPr>
          <a:xfrm>
            <a:off x="465707" y="104438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11E952A-1ACD-D44E-897C-2B79519A4062}"/>
              </a:ext>
            </a:extLst>
          </p:cNvPr>
          <p:cNvSpPr txBox="1"/>
          <p:nvPr/>
        </p:nvSpPr>
        <p:spPr>
          <a:xfrm>
            <a:off x="11021223" y="105020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18BD13C-85E5-D944-BEA3-DD06F4851598}"/>
              </a:ext>
            </a:extLst>
          </p:cNvPr>
          <p:cNvSpPr txBox="1"/>
          <p:nvPr/>
        </p:nvSpPr>
        <p:spPr>
          <a:xfrm>
            <a:off x="10969926" y="505025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97FF808-0475-054E-8B80-E3C347E9312D}"/>
              </a:ext>
            </a:extLst>
          </p:cNvPr>
          <p:cNvSpPr/>
          <p:nvPr/>
        </p:nvSpPr>
        <p:spPr>
          <a:xfrm flipV="1">
            <a:off x="4075113" y="1413710"/>
            <a:ext cx="1149399" cy="365892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9092BE0-DE4A-624E-B901-87CD514A0341}"/>
              </a:ext>
            </a:extLst>
          </p:cNvPr>
          <p:cNvSpPr/>
          <p:nvPr/>
        </p:nvSpPr>
        <p:spPr>
          <a:xfrm>
            <a:off x="1529896" y="14553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A1E9DFA8-F25B-9641-86D3-467182A11846}"/>
                  </a:ext>
                </a:extLst>
              </p:cNvPr>
              <p:cNvSpPr/>
              <p:nvPr/>
            </p:nvSpPr>
            <p:spPr>
              <a:xfrm>
                <a:off x="1533051" y="2824626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A1E9DFA8-F25B-9641-86D3-467182A11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051" y="2824626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8D57E02D-14B7-1F49-80F4-BCFF1F5A22E4}"/>
                  </a:ext>
                </a:extLst>
              </p:cNvPr>
              <p:cNvSpPr/>
              <p:nvPr/>
            </p:nvSpPr>
            <p:spPr>
              <a:xfrm>
                <a:off x="1533051" y="4185265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8D57E02D-14B7-1F49-80F4-BCFF1F5A2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051" y="4185265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1835F71-8530-2544-BE35-3CB9BFCF80B5}"/>
                  </a:ext>
                </a:extLst>
              </p:cNvPr>
              <p:cNvSpPr txBox="1"/>
              <p:nvPr/>
            </p:nvSpPr>
            <p:spPr>
              <a:xfrm>
                <a:off x="1715336" y="1090395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1835F71-8530-2544-BE35-3CB9BFCF8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336" y="1090395"/>
                <a:ext cx="296491" cy="270652"/>
              </a:xfrm>
              <a:prstGeom prst="rect">
                <a:avLst/>
              </a:prstGeom>
              <a:blipFill>
                <a:blip r:embed="rId5"/>
                <a:stretch>
                  <a:fillRect l="-22449" r="-10204" b="-227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ECDD784-9772-2940-8BCD-7545C2317994}"/>
                  </a:ext>
                </a:extLst>
              </p:cNvPr>
              <p:cNvSpPr txBox="1"/>
              <p:nvPr/>
            </p:nvSpPr>
            <p:spPr>
              <a:xfrm>
                <a:off x="10229254" y="1090171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ECDD784-9772-2940-8BCD-7545C2317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254" y="1090171"/>
                <a:ext cx="309315" cy="276999"/>
              </a:xfrm>
              <a:prstGeom prst="rect">
                <a:avLst/>
              </a:prstGeom>
              <a:blipFill>
                <a:blip r:embed="rId6"/>
                <a:stretch>
                  <a:fillRect l="-19608" t="-2222" r="-7843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1E61D2EA-0005-B74C-8716-E4CEA2BEDC7E}"/>
              </a:ext>
            </a:extLst>
          </p:cNvPr>
          <p:cNvCxnSpPr>
            <a:cxnSpLocks/>
            <a:stCxn id="19" idx="6"/>
            <a:endCxn id="78" idx="1"/>
          </p:cNvCxnSpPr>
          <p:nvPr/>
        </p:nvCxnSpPr>
        <p:spPr>
          <a:xfrm>
            <a:off x="2197268" y="1883221"/>
            <a:ext cx="2068866" cy="105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8EFF0C95-3228-424E-923C-632727380091}"/>
              </a:ext>
            </a:extLst>
          </p:cNvPr>
          <p:cNvCxnSpPr>
            <a:cxnSpLocks/>
            <a:stCxn id="20" idx="6"/>
            <a:endCxn id="84" idx="1"/>
          </p:cNvCxnSpPr>
          <p:nvPr/>
        </p:nvCxnSpPr>
        <p:spPr>
          <a:xfrm>
            <a:off x="2200423" y="3252545"/>
            <a:ext cx="2060027" cy="2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326E9C35-3F11-7346-8C54-E162776CE9FC}"/>
              </a:ext>
            </a:extLst>
          </p:cNvPr>
          <p:cNvCxnSpPr>
            <a:cxnSpLocks/>
            <a:stCxn id="21" idx="6"/>
            <a:endCxn id="87" idx="1"/>
          </p:cNvCxnSpPr>
          <p:nvPr/>
        </p:nvCxnSpPr>
        <p:spPr>
          <a:xfrm>
            <a:off x="2200423" y="4613184"/>
            <a:ext cx="2060027" cy="2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7F22A40-C02E-8042-BF73-FCF3B7C99B51}"/>
              </a:ext>
            </a:extLst>
          </p:cNvPr>
          <p:cNvSpPr txBox="1"/>
          <p:nvPr/>
        </p:nvSpPr>
        <p:spPr>
          <a:xfrm>
            <a:off x="8837562" y="5083694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</a:p>
          <a:p>
            <a:pPr algn="ctr"/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  <a:p>
            <a:pPr algn="ctr"/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7A4F49DE-4A63-BA41-8B1A-E4229FCD2E76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5137901" y="1893774"/>
            <a:ext cx="38784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17D3E6DD-C3C5-9842-9835-B2CF5970CD19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5132217" y="3254795"/>
            <a:ext cx="38841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681CA007-7226-754B-B672-E044382B255F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132217" y="4615434"/>
            <a:ext cx="39422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菱形 77">
                <a:extLst>
                  <a:ext uri="{FF2B5EF4-FFF2-40B4-BE49-F238E27FC236}">
                    <a16:creationId xmlns:a16="http://schemas.microsoft.com/office/drawing/2014/main" id="{A0B849D4-FCB9-3649-9166-FD0D998DECE2}"/>
                  </a:ext>
                </a:extLst>
              </p:cNvPr>
              <p:cNvSpPr/>
              <p:nvPr/>
            </p:nvSpPr>
            <p:spPr>
              <a:xfrm>
                <a:off x="4266134" y="1436574"/>
                <a:ext cx="871767" cy="914400"/>
              </a:xfrm>
              <a:prstGeom prst="diamond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TW" altLang="en-US" sz="2000" b="1" i="1" baseline="-250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菱形 77">
                <a:extLst>
                  <a:ext uri="{FF2B5EF4-FFF2-40B4-BE49-F238E27FC236}">
                    <a16:creationId xmlns:a16="http://schemas.microsoft.com/office/drawing/2014/main" id="{A0B849D4-FCB9-3649-9166-FD0D998DE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134" y="1436574"/>
                <a:ext cx="871767" cy="91440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菱形 83">
                <a:extLst>
                  <a:ext uri="{FF2B5EF4-FFF2-40B4-BE49-F238E27FC236}">
                    <a16:creationId xmlns:a16="http://schemas.microsoft.com/office/drawing/2014/main" id="{077A2F38-6185-5D45-AEDF-7D38A12F85EF}"/>
                  </a:ext>
                </a:extLst>
              </p:cNvPr>
              <p:cNvSpPr/>
              <p:nvPr/>
            </p:nvSpPr>
            <p:spPr>
              <a:xfrm>
                <a:off x="4260450" y="2797595"/>
                <a:ext cx="871767" cy="914400"/>
              </a:xfrm>
              <a:prstGeom prst="diamond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800" b="1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zh-TW" sz="2800" b="1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TW" altLang="en-US" sz="2000" b="1" i="1" baseline="-250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4" name="菱形 83">
                <a:extLst>
                  <a:ext uri="{FF2B5EF4-FFF2-40B4-BE49-F238E27FC236}">
                    <a16:creationId xmlns:a16="http://schemas.microsoft.com/office/drawing/2014/main" id="{077A2F38-6185-5D45-AEDF-7D38A12F8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450" y="2797595"/>
                <a:ext cx="871767" cy="914400"/>
              </a:xfrm>
              <a:prstGeom prst="diamond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菱形 86">
                <a:extLst>
                  <a:ext uri="{FF2B5EF4-FFF2-40B4-BE49-F238E27FC236}">
                    <a16:creationId xmlns:a16="http://schemas.microsoft.com/office/drawing/2014/main" id="{F91957AA-D3D5-4541-8633-3FEEE0EF1393}"/>
                  </a:ext>
                </a:extLst>
              </p:cNvPr>
              <p:cNvSpPr/>
              <p:nvPr/>
            </p:nvSpPr>
            <p:spPr>
              <a:xfrm>
                <a:off x="4260450" y="4158234"/>
                <a:ext cx="871767" cy="914400"/>
              </a:xfrm>
              <a:prstGeom prst="diamond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800" b="1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  <m:sub>
                          <m:r>
                            <a:rPr kumimoji="1" lang="en-US" altLang="zh-TW" sz="28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kumimoji="1" lang="en-US" altLang="zh-TW" sz="2800" b="1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TW" altLang="en-US" sz="2000" b="1" i="1" baseline="-2500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菱形 86">
                <a:extLst>
                  <a:ext uri="{FF2B5EF4-FFF2-40B4-BE49-F238E27FC236}">
                    <a16:creationId xmlns:a16="http://schemas.microsoft.com/office/drawing/2014/main" id="{F91957AA-D3D5-4541-8633-3FEEE0EF1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450" y="4158234"/>
                <a:ext cx="871767" cy="914400"/>
              </a:xfrm>
              <a:prstGeom prst="diamond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B1976334-69A8-4611-A74B-AF6C977F5CA4}"/>
                  </a:ext>
                </a:extLst>
              </p:cNvPr>
              <p:cNvSpPr txBox="1"/>
              <p:nvPr/>
            </p:nvSpPr>
            <p:spPr>
              <a:xfrm>
                <a:off x="1577413" y="5668769"/>
                <a:ext cx="2002023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TW" alt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B1976334-69A8-4611-A74B-AF6C977F5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413" y="5668769"/>
                <a:ext cx="2002023" cy="10776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8D51D01-CA4B-419C-A432-8DF28B0298BA}"/>
                  </a:ext>
                </a:extLst>
              </p:cNvPr>
              <p:cNvSpPr txBox="1"/>
              <p:nvPr/>
            </p:nvSpPr>
            <p:spPr>
              <a:xfrm>
                <a:off x="150921" y="5726832"/>
                <a:ext cx="1148391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8D51D01-CA4B-419C-A432-8DF28B029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21" y="5726832"/>
                <a:ext cx="1148391" cy="778803"/>
              </a:xfrm>
              <a:prstGeom prst="rect">
                <a:avLst/>
              </a:prstGeom>
              <a:blipFill>
                <a:blip r:embed="rId11"/>
                <a:stretch>
                  <a:fillRect l="-21111" t="-111290" r="-31111" b="-17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779F8707-9B73-4622-9A62-64365C9CCD91}"/>
              </a:ext>
            </a:extLst>
          </p:cNvPr>
          <p:cNvSpPr/>
          <p:nvPr/>
        </p:nvSpPr>
        <p:spPr>
          <a:xfrm flipV="1">
            <a:off x="46572" y="5632617"/>
            <a:ext cx="3591758" cy="115611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0" name="直線箭頭接點 68">
            <a:extLst>
              <a:ext uri="{FF2B5EF4-FFF2-40B4-BE49-F238E27FC236}">
                <a16:creationId xmlns:a16="http://schemas.microsoft.com/office/drawing/2014/main" id="{8DEB4FDD-1FC1-4520-9F05-ABFB963E21BB}"/>
              </a:ext>
            </a:extLst>
          </p:cNvPr>
          <p:cNvCxnSpPr>
            <a:cxnSpLocks/>
            <a:stCxn id="63" idx="3"/>
            <a:endCxn id="87" idx="1"/>
          </p:cNvCxnSpPr>
          <p:nvPr/>
        </p:nvCxnSpPr>
        <p:spPr>
          <a:xfrm flipV="1">
            <a:off x="3638330" y="4615434"/>
            <a:ext cx="622120" cy="15952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68">
            <a:extLst>
              <a:ext uri="{FF2B5EF4-FFF2-40B4-BE49-F238E27FC236}">
                <a16:creationId xmlns:a16="http://schemas.microsoft.com/office/drawing/2014/main" id="{F72F11BD-857D-4A83-B7CA-1771E84B5DD3}"/>
              </a:ext>
            </a:extLst>
          </p:cNvPr>
          <p:cNvCxnSpPr>
            <a:cxnSpLocks/>
            <a:stCxn id="63" idx="3"/>
            <a:endCxn id="84" idx="1"/>
          </p:cNvCxnSpPr>
          <p:nvPr/>
        </p:nvCxnSpPr>
        <p:spPr>
          <a:xfrm flipV="1">
            <a:off x="3638330" y="3254795"/>
            <a:ext cx="622120" cy="29558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68">
            <a:extLst>
              <a:ext uri="{FF2B5EF4-FFF2-40B4-BE49-F238E27FC236}">
                <a16:creationId xmlns:a16="http://schemas.microsoft.com/office/drawing/2014/main" id="{1E3DA978-D137-4AC2-B62C-F3F6D4A83992}"/>
              </a:ext>
            </a:extLst>
          </p:cNvPr>
          <p:cNvCxnSpPr>
            <a:cxnSpLocks/>
            <a:stCxn id="63" idx="3"/>
            <a:endCxn id="78" idx="1"/>
          </p:cNvCxnSpPr>
          <p:nvPr/>
        </p:nvCxnSpPr>
        <p:spPr>
          <a:xfrm flipV="1">
            <a:off x="3638330" y="1893774"/>
            <a:ext cx="627804" cy="43168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68">
            <a:extLst>
              <a:ext uri="{FF2B5EF4-FFF2-40B4-BE49-F238E27FC236}">
                <a16:creationId xmlns:a16="http://schemas.microsoft.com/office/drawing/2014/main" id="{B97867E4-CF0D-4BD4-BC5A-419DE0F86878}"/>
              </a:ext>
            </a:extLst>
          </p:cNvPr>
          <p:cNvCxnSpPr>
            <a:cxnSpLocks/>
            <a:stCxn id="62" idx="2"/>
            <a:endCxn id="63" idx="2"/>
          </p:cNvCxnSpPr>
          <p:nvPr/>
        </p:nvCxnSpPr>
        <p:spPr>
          <a:xfrm flipH="1">
            <a:off x="1842451" y="5071607"/>
            <a:ext cx="1" cy="5610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E675476-5ABC-4E82-9115-4E67E066D9FB}"/>
                  </a:ext>
                </a:extLst>
              </p:cNvPr>
              <p:cNvSpPr txBox="1"/>
              <p:nvPr/>
            </p:nvSpPr>
            <p:spPr>
              <a:xfrm>
                <a:off x="5345352" y="1272703"/>
                <a:ext cx="1242583" cy="574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BE675476-5ABC-4E82-9115-4E67E066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352" y="1272703"/>
                <a:ext cx="1242583" cy="574068"/>
              </a:xfrm>
              <a:prstGeom prst="rect">
                <a:avLst/>
              </a:prstGeom>
              <a:blipFill>
                <a:blip r:embed="rId12"/>
                <a:stretch>
                  <a:fillRect l="-6061" t="-2174" r="-3030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85CCD7E4-FF61-4F85-AD16-04980B2A5204}"/>
                  </a:ext>
                </a:extLst>
              </p:cNvPr>
              <p:cNvSpPr txBox="1"/>
              <p:nvPr/>
            </p:nvSpPr>
            <p:spPr>
              <a:xfrm>
                <a:off x="5333424" y="2588212"/>
                <a:ext cx="1254511" cy="574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85CCD7E4-FF61-4F85-AD16-04980B2A5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424" y="2588212"/>
                <a:ext cx="1254511" cy="574068"/>
              </a:xfrm>
              <a:prstGeom prst="rect">
                <a:avLst/>
              </a:prstGeom>
              <a:blipFill>
                <a:blip r:embed="rId13"/>
                <a:stretch>
                  <a:fillRect l="-7071" t="-4444" r="-3030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2822989C-559E-4149-B6F9-D825C1803997}"/>
                  </a:ext>
                </a:extLst>
              </p:cNvPr>
              <p:cNvSpPr txBox="1"/>
              <p:nvPr/>
            </p:nvSpPr>
            <p:spPr>
              <a:xfrm>
                <a:off x="5333425" y="4013011"/>
                <a:ext cx="1254510" cy="574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p>
                      </m:sSubSup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2822989C-559E-4149-B6F9-D825C1803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425" y="4013011"/>
                <a:ext cx="1254510" cy="574068"/>
              </a:xfrm>
              <a:prstGeom prst="rect">
                <a:avLst/>
              </a:prstGeom>
              <a:blipFill>
                <a:blip r:embed="rId14"/>
                <a:stretch>
                  <a:fillRect l="-7071" t="-2174" r="-3030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16DF4F31-68C5-447C-8988-93FF93EA631B}"/>
              </a:ext>
            </a:extLst>
          </p:cNvPr>
          <p:cNvGrpSpPr/>
          <p:nvPr/>
        </p:nvGrpSpPr>
        <p:grpSpPr>
          <a:xfrm>
            <a:off x="7175668" y="1412687"/>
            <a:ext cx="1679306" cy="317779"/>
            <a:chOff x="7215962" y="5680023"/>
            <a:chExt cx="1679306" cy="3177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1FDC823-12BE-4CF5-8877-27FE22B1393C}"/>
                    </a:ext>
                  </a:extLst>
                </p:cNvPr>
                <p:cNvSpPr txBox="1"/>
                <p:nvPr/>
              </p:nvSpPr>
              <p:spPr>
                <a:xfrm>
                  <a:off x="7215962" y="5680023"/>
                  <a:ext cx="1679306" cy="3177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II</m:t>
                            </m:r>
                          </m:sup>
                        </m:sSubSup>
                        <m: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文字方塊 100">
                  <a:extLst>
                    <a:ext uri="{FF2B5EF4-FFF2-40B4-BE49-F238E27FC236}">
                      <a16:creationId xmlns:a16="http://schemas.microsoft.com/office/drawing/2014/main" id="{41FDC823-12BE-4CF5-8877-27FE22B13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962" y="5680023"/>
                  <a:ext cx="1679306" cy="317779"/>
                </a:xfrm>
                <a:prstGeom prst="rect">
                  <a:avLst/>
                </a:prstGeom>
                <a:blipFill>
                  <a:blip r:embed="rId15"/>
                  <a:stretch>
                    <a:fillRect l="-3759" r="-3759" b="-346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D73FD37E-24EF-42DA-A44A-95050845F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060" y="5709178"/>
              <a:ext cx="253504" cy="273517"/>
            </a:xfrm>
            <a:prstGeom prst="rect">
              <a:avLst/>
            </a:prstGeom>
          </p:spPr>
        </p:pic>
      </p:grp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A48C7689-0B00-4D0E-9C3C-4BEC29B5EB7A}"/>
              </a:ext>
            </a:extLst>
          </p:cNvPr>
          <p:cNvGrpSpPr/>
          <p:nvPr/>
        </p:nvGrpSpPr>
        <p:grpSpPr>
          <a:xfrm>
            <a:off x="6927154" y="2656948"/>
            <a:ext cx="2006640" cy="381258"/>
            <a:chOff x="7215962" y="5680023"/>
            <a:chExt cx="2006640" cy="381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B623DA73-137E-4451-8F57-D1BF579C4422}"/>
                    </a:ext>
                  </a:extLst>
                </p:cNvPr>
                <p:cNvSpPr txBox="1"/>
                <p:nvPr/>
              </p:nvSpPr>
              <p:spPr>
                <a:xfrm>
                  <a:off x="7215962" y="5680023"/>
                  <a:ext cx="2006640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II</m:t>
                            </m:r>
                          </m:sup>
                        </m:sSubSup>
                        <m: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B623DA73-137E-4451-8F57-D1BF579C4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962" y="5680023"/>
                  <a:ext cx="2006640" cy="381258"/>
                </a:xfrm>
                <a:prstGeom prst="rect">
                  <a:avLst/>
                </a:prstGeom>
                <a:blipFill>
                  <a:blip r:embed="rId17"/>
                  <a:stretch>
                    <a:fillRect l="-4863" t="-3226" r="-4863" b="-338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4" name="圖片 133">
              <a:extLst>
                <a:ext uri="{FF2B5EF4-FFF2-40B4-BE49-F238E27FC236}">
                  <a16:creationId xmlns:a16="http://schemas.microsoft.com/office/drawing/2014/main" id="{08169433-55E6-4C60-BB99-D6BFD73F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310" y="5785378"/>
              <a:ext cx="253504" cy="273517"/>
            </a:xfrm>
            <a:prstGeom prst="rect">
              <a:avLst/>
            </a:prstGeom>
          </p:spPr>
        </p:pic>
      </p:grp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EF9A20FC-9AA8-446D-A959-C685DD5FE864}"/>
              </a:ext>
            </a:extLst>
          </p:cNvPr>
          <p:cNvGrpSpPr/>
          <p:nvPr/>
        </p:nvGrpSpPr>
        <p:grpSpPr>
          <a:xfrm>
            <a:off x="7009722" y="4013011"/>
            <a:ext cx="2006640" cy="381258"/>
            <a:chOff x="7215962" y="5680023"/>
            <a:chExt cx="2006640" cy="381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E227B18D-1FF0-4BDD-9699-B335BF5AD412}"/>
                    </a:ext>
                  </a:extLst>
                </p:cNvPr>
                <p:cNvSpPr txBox="1"/>
                <p:nvPr/>
              </p:nvSpPr>
              <p:spPr>
                <a:xfrm>
                  <a:off x="7215962" y="5680023"/>
                  <a:ext cx="2006640" cy="3812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TW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II</m:t>
                            </m:r>
                          </m:sup>
                        </m:sSubSup>
                        <m:r>
                          <a:rPr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TW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p>
                        </m:sSubSup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E227B18D-1FF0-4BDD-9699-B335BF5AD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962" y="5680023"/>
                  <a:ext cx="2006640" cy="381258"/>
                </a:xfrm>
                <a:prstGeom prst="rect">
                  <a:avLst/>
                </a:prstGeom>
                <a:blipFill>
                  <a:blip r:embed="rId18"/>
                  <a:stretch>
                    <a:fillRect l="-4863" r="-4863" b="-3492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7" name="圖片 136">
              <a:extLst>
                <a:ext uri="{FF2B5EF4-FFF2-40B4-BE49-F238E27FC236}">
                  <a16:creationId xmlns:a16="http://schemas.microsoft.com/office/drawing/2014/main" id="{4BC49F43-3A9B-48B3-AC71-8458CC51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310" y="5785378"/>
              <a:ext cx="253504" cy="273517"/>
            </a:xfrm>
            <a:prstGeom prst="rect">
              <a:avLst/>
            </a:prstGeom>
          </p:spPr>
        </p:pic>
      </p:grpSp>
      <p:cxnSp>
        <p:nvCxnSpPr>
          <p:cNvPr id="138" name="直線箭頭接點 68">
            <a:extLst>
              <a:ext uri="{FF2B5EF4-FFF2-40B4-BE49-F238E27FC236}">
                <a16:creationId xmlns:a16="http://schemas.microsoft.com/office/drawing/2014/main" id="{52DFD3DE-3574-4BA6-BDDA-53E1BF2C147E}"/>
              </a:ext>
            </a:extLst>
          </p:cNvPr>
          <p:cNvCxnSpPr>
            <a:cxnSpLocks/>
            <a:stCxn id="147" idx="0"/>
          </p:cNvCxnSpPr>
          <p:nvPr/>
        </p:nvCxnSpPr>
        <p:spPr>
          <a:xfrm flipV="1">
            <a:off x="7017054" y="4613185"/>
            <a:ext cx="680878" cy="1629746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68">
            <a:extLst>
              <a:ext uri="{FF2B5EF4-FFF2-40B4-BE49-F238E27FC236}">
                <a16:creationId xmlns:a16="http://schemas.microsoft.com/office/drawing/2014/main" id="{DD0818DA-EEA6-4A50-A3ED-03E22C19E7E9}"/>
              </a:ext>
            </a:extLst>
          </p:cNvPr>
          <p:cNvCxnSpPr>
            <a:cxnSpLocks/>
            <a:stCxn id="147" idx="0"/>
          </p:cNvCxnSpPr>
          <p:nvPr/>
        </p:nvCxnSpPr>
        <p:spPr>
          <a:xfrm flipV="1">
            <a:off x="7017054" y="3252165"/>
            <a:ext cx="701076" cy="2990766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箭頭接點 68">
            <a:extLst>
              <a:ext uri="{FF2B5EF4-FFF2-40B4-BE49-F238E27FC236}">
                <a16:creationId xmlns:a16="http://schemas.microsoft.com/office/drawing/2014/main" id="{95BB47F1-958E-4DCC-B403-843444E67BE5}"/>
              </a:ext>
            </a:extLst>
          </p:cNvPr>
          <p:cNvCxnSpPr>
            <a:cxnSpLocks/>
            <a:stCxn id="147" idx="0"/>
          </p:cNvCxnSpPr>
          <p:nvPr/>
        </p:nvCxnSpPr>
        <p:spPr>
          <a:xfrm flipV="1">
            <a:off x="7017054" y="1871039"/>
            <a:ext cx="721428" cy="437189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5ADEE5A1-54C6-4978-8099-7E5764AB2BD8}"/>
                  </a:ext>
                </a:extLst>
              </p:cNvPr>
              <p:cNvSpPr txBox="1"/>
              <p:nvPr/>
            </p:nvSpPr>
            <p:spPr>
              <a:xfrm>
                <a:off x="6742972" y="6242931"/>
                <a:ext cx="5481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altLang="zh-TW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TW" alt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TW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5ADEE5A1-54C6-4978-8099-7E5764AB2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972" y="6242931"/>
                <a:ext cx="548163" cy="369332"/>
              </a:xfrm>
              <a:prstGeom prst="rect">
                <a:avLst/>
              </a:prstGeom>
              <a:blipFill>
                <a:blip r:embed="rId19"/>
                <a:stretch>
                  <a:fillRect l="-12222" r="-17778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矩形 147">
            <a:extLst>
              <a:ext uri="{FF2B5EF4-FFF2-40B4-BE49-F238E27FC236}">
                <a16:creationId xmlns:a16="http://schemas.microsoft.com/office/drawing/2014/main" id="{D28046A1-5515-469B-AC47-4F1ED82E9409}"/>
              </a:ext>
            </a:extLst>
          </p:cNvPr>
          <p:cNvSpPr/>
          <p:nvPr/>
        </p:nvSpPr>
        <p:spPr>
          <a:xfrm>
            <a:off x="7353045" y="6104432"/>
            <a:ext cx="3442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不希望進去</a:t>
            </a:r>
            <a:r>
              <a:rPr lang="en-US" altLang="zh-TW" dirty="0">
                <a:solidFill>
                  <a:srgbClr val="7030A0"/>
                </a:solidFill>
              </a:rPr>
              <a:t>activation function</a:t>
            </a:r>
            <a:r>
              <a:rPr lang="zh-TW" altLang="en-US" dirty="0">
                <a:solidFill>
                  <a:srgbClr val="7030A0"/>
                </a:solidFill>
              </a:rPr>
              <a:t>的資料 </a:t>
            </a:r>
            <a:r>
              <a:rPr lang="en-US" altLang="zh-TW" dirty="0">
                <a:solidFill>
                  <a:srgbClr val="7030A0"/>
                </a:solidFill>
              </a:rPr>
              <a:t>mean </a:t>
            </a:r>
            <a:r>
              <a:rPr lang="zh-TW" altLang="en-US" dirty="0">
                <a:solidFill>
                  <a:srgbClr val="7030A0"/>
                </a:solidFill>
              </a:rPr>
              <a:t>都是 </a:t>
            </a:r>
            <a:r>
              <a:rPr lang="en-US" altLang="zh-TW" dirty="0">
                <a:solidFill>
                  <a:srgbClr val="7030A0"/>
                </a:solidFill>
              </a:rPr>
              <a:t>0</a:t>
            </a:r>
            <a:r>
              <a:rPr lang="zh-TW" altLang="en-US" dirty="0">
                <a:solidFill>
                  <a:srgbClr val="7030A0"/>
                </a:solidFill>
              </a:rPr>
              <a:t>，標準差都是 </a:t>
            </a:r>
            <a:r>
              <a:rPr lang="en-US" altLang="zh-TW" dirty="0">
                <a:solidFill>
                  <a:srgbClr val="7030A0"/>
                </a:solidFill>
              </a:rPr>
              <a:t>1</a:t>
            </a:r>
            <a:endParaRPr lang="zh-TW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71FB472A-24EC-4AD9-9ECE-731C03A7329F}"/>
                  </a:ext>
                </a:extLst>
              </p:cNvPr>
              <p:cNvSpPr txBox="1"/>
              <p:nvPr/>
            </p:nvSpPr>
            <p:spPr>
              <a:xfrm>
                <a:off x="1866686" y="5008268"/>
                <a:ext cx="51790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71FB472A-24EC-4AD9-9ECE-731C03A7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686" y="5008268"/>
                <a:ext cx="517904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矩形 167">
            <a:extLst>
              <a:ext uri="{FF2B5EF4-FFF2-40B4-BE49-F238E27FC236}">
                <a16:creationId xmlns:a16="http://schemas.microsoft.com/office/drawing/2014/main" id="{BD9A3E12-C6F2-4BBD-933D-C76B4D61F6A2}"/>
              </a:ext>
            </a:extLst>
          </p:cNvPr>
          <p:cNvSpPr/>
          <p:nvPr/>
        </p:nvSpPr>
        <p:spPr>
          <a:xfrm flipV="1">
            <a:off x="6672165" y="6242931"/>
            <a:ext cx="680879" cy="423420"/>
          </a:xfrm>
          <a:prstGeom prst="rect">
            <a:avLst/>
          </a:prstGeom>
          <a:noFill/>
          <a:ln w="25400"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2B8537E3-8FAB-F941-B304-B3202628DBD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9463576" y="3252545"/>
            <a:ext cx="560786" cy="4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E39359F8-19BF-2445-8186-7B1061B9E005}"/>
              </a:ext>
            </a:extLst>
          </p:cNvPr>
          <p:cNvCxnSpPr>
            <a:cxnSpLocks/>
          </p:cNvCxnSpPr>
          <p:nvPr/>
        </p:nvCxnSpPr>
        <p:spPr>
          <a:xfrm flipV="1">
            <a:off x="9493729" y="1878780"/>
            <a:ext cx="560786" cy="4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1B6AF05-64BD-354A-AE73-AF707A87C835}"/>
              </a:ext>
            </a:extLst>
          </p:cNvPr>
          <p:cNvCxnSpPr>
            <a:cxnSpLocks/>
          </p:cNvCxnSpPr>
          <p:nvPr/>
        </p:nvCxnSpPr>
        <p:spPr>
          <a:xfrm flipV="1">
            <a:off x="9489440" y="4606054"/>
            <a:ext cx="560786" cy="44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9400AA9A-F3DE-264B-8DDB-068E6510C143}"/>
                  </a:ext>
                </a:extLst>
              </p:cNvPr>
              <p:cNvSpPr/>
              <p:nvPr/>
            </p:nvSpPr>
            <p:spPr>
              <a:xfrm>
                <a:off x="8290337" y="1087327"/>
                <a:ext cx="201439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80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8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9400AA9A-F3DE-264B-8DDB-068E6510C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37" y="1087327"/>
                <a:ext cx="2014398" cy="132343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70E4B82D-3A84-7C4C-91B0-C6D99337E6CB}"/>
                  </a:ext>
                </a:extLst>
              </p:cNvPr>
              <p:cNvSpPr/>
              <p:nvPr/>
            </p:nvSpPr>
            <p:spPr>
              <a:xfrm>
                <a:off x="8290337" y="2431218"/>
                <a:ext cx="201439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80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8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70E4B82D-3A84-7C4C-91B0-C6D99337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337" y="2431218"/>
                <a:ext cx="2014398" cy="132343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72E58258-8B85-FF43-A045-7858224FE283}"/>
                  </a:ext>
                </a:extLst>
              </p:cNvPr>
              <p:cNvSpPr/>
              <p:nvPr/>
            </p:nvSpPr>
            <p:spPr>
              <a:xfrm>
                <a:off x="8310916" y="3833487"/>
                <a:ext cx="2014398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80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8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72E58258-8B85-FF43-A045-7858224FE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916" y="3833487"/>
                <a:ext cx="2014398" cy="13234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>
            <a:extLst>
              <a:ext uri="{FF2B5EF4-FFF2-40B4-BE49-F238E27FC236}">
                <a16:creationId xmlns:a16="http://schemas.microsoft.com/office/drawing/2014/main" id="{316E92B0-1A9E-634F-B475-959CBF36F8DF}"/>
              </a:ext>
            </a:extLst>
          </p:cNvPr>
          <p:cNvSpPr/>
          <p:nvPr/>
        </p:nvSpPr>
        <p:spPr>
          <a:xfrm flipV="1">
            <a:off x="8970954" y="1412685"/>
            <a:ext cx="660049" cy="365892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72622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Batch Normalization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B23557-980E-FD44-B412-1A9EC64A6A5E}"/>
              </a:ext>
            </a:extLst>
          </p:cNvPr>
          <p:cNvSpPr/>
          <p:nvPr/>
        </p:nvSpPr>
        <p:spPr>
          <a:xfrm>
            <a:off x="0" y="1154430"/>
            <a:ext cx="12192000" cy="3892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internal covariant shift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the dependence of gradients on the scale of the parameters or their initial values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Regularizes the model and reduces the need for dropout, photometric distortions, local response normalization and other regularization techniques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use of saturating nonlinearities and higher learning rates</a:t>
            </a:r>
          </a:p>
        </p:txBody>
      </p:sp>
    </p:spTree>
    <p:extLst>
      <p:ext uri="{BB962C8B-B14F-4D97-AF65-F5344CB8AC3E}">
        <p14:creationId xmlns:p14="http://schemas.microsoft.com/office/powerpoint/2010/main" val="2822862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9C88C8B-D9D0-46B8-AA3A-5810AEE114FB}"/>
              </a:ext>
            </a:extLst>
          </p:cNvPr>
          <p:cNvGraphicFramePr>
            <a:graphicFrameLocks noGrp="1"/>
          </p:cNvGraphicFramePr>
          <p:nvPr/>
        </p:nvGraphicFramePr>
        <p:xfrm>
          <a:off x="325369" y="868265"/>
          <a:ext cx="11541262" cy="23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4857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4036405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SMILES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logP</a:t>
                      </a:r>
                      <a:endParaRPr lang="en-US" altLang="zh-TW" sz="320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C[C@H]([C@@H](C)Cl)Cl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C(C=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CBr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)N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CCC(CO)Br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[13CH3][13CH2][13CH2][13CH2][13CH2][13CH2]O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2.0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CCCOCCP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70" name="矩形 69">
            <a:extLst>
              <a:ext uri="{FF2B5EF4-FFF2-40B4-BE49-F238E27FC236}">
                <a16:creationId xmlns:a16="http://schemas.microsoft.com/office/drawing/2014/main" id="{4F28A9E4-F692-49EA-9222-A8E139E6BAB7}"/>
              </a:ext>
            </a:extLst>
          </p:cNvPr>
          <p:cNvSpPr/>
          <p:nvPr/>
        </p:nvSpPr>
        <p:spPr>
          <a:xfrm>
            <a:off x="325369" y="3429000"/>
            <a:ext cx="11541262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 coefficient (P): The ratio of concentrations of a compound in a mixture of two immiscible solvents at equilibrium. (e.g. water and octanol)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F91C50-141B-42C4-882E-23C706DDC259}"/>
              </a:ext>
            </a:extLst>
          </p:cNvPr>
          <p:cNvSpPr/>
          <p:nvPr/>
        </p:nvSpPr>
        <p:spPr>
          <a:xfrm>
            <a:off x="325369" y="4977204"/>
            <a:ext cx="116161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insights: From theory P value must turn great when a molecule is large and doesn't have many polar atoms or atomic groups (such containing O, N, P, S, Br, Cl, F an etc.) in it.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8C558D-8821-4E3D-8AA9-0326E877FEC2}"/>
              </a:ext>
            </a:extLst>
          </p:cNvPr>
          <p:cNvSpPr/>
          <p:nvPr/>
        </p:nvSpPr>
        <p:spPr>
          <a:xfrm>
            <a:off x="2496493" y="6298274"/>
            <a:ext cx="71990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Ref: https://www.kaggle.com/vladislavkisin/tutorial-ml-in-chemistry-research-rdkit-mol2vec/data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82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2-1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9C88C8B-D9D0-46B8-AA3A-5810AEE114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369" y="868265"/>
          <a:ext cx="1170668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980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1992761">
                  <a:extLst>
                    <a:ext uri="{9D8B030D-6E8A-4147-A177-3AD203B41FA5}">
                      <a16:colId xmlns:a16="http://schemas.microsoft.com/office/drawing/2014/main" val="3978080876"/>
                    </a:ext>
                  </a:extLst>
                </a:gridCol>
                <a:gridCol w="1735631">
                  <a:extLst>
                    <a:ext uri="{9D8B030D-6E8A-4147-A177-3AD203B41FA5}">
                      <a16:colId xmlns:a16="http://schemas.microsoft.com/office/drawing/2014/main" val="1632981800"/>
                    </a:ext>
                  </a:extLst>
                </a:gridCol>
                <a:gridCol w="1781547">
                  <a:extLst>
                    <a:ext uri="{9D8B030D-6E8A-4147-A177-3AD203B41FA5}">
                      <a16:colId xmlns:a16="http://schemas.microsoft.com/office/drawing/2014/main" val="1600593898"/>
                    </a:ext>
                  </a:extLst>
                </a:gridCol>
                <a:gridCol w="1772364">
                  <a:extLst>
                    <a:ext uri="{9D8B030D-6E8A-4147-A177-3AD203B41FA5}">
                      <a16:colId xmlns:a16="http://schemas.microsoft.com/office/drawing/2014/main" val="2878635362"/>
                    </a:ext>
                  </a:extLst>
                </a:gridCol>
                <a:gridCol w="1695293">
                  <a:extLst>
                    <a:ext uri="{9D8B030D-6E8A-4147-A177-3AD203B41FA5}">
                      <a16:colId xmlns:a16="http://schemas.microsoft.com/office/drawing/2014/main" val="524286091"/>
                    </a:ext>
                  </a:extLst>
                </a:gridCol>
                <a:gridCol w="1204110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 of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 of heavy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 of C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 of O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 of N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 of Cl atoms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logP</a:t>
                      </a:r>
                      <a:endParaRPr lang="en-US" altLang="zh-TW" sz="1600" b="1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21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2.0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sp>
        <p:nvSpPr>
          <p:cNvPr id="9" name="橢圓 8">
            <a:extLst>
              <a:ext uri="{FF2B5EF4-FFF2-40B4-BE49-F238E27FC236}">
                <a16:creationId xmlns:a16="http://schemas.microsoft.com/office/drawing/2014/main" id="{DF4D0CC2-14B3-472A-822E-843F328DEA4B}"/>
              </a:ext>
            </a:extLst>
          </p:cNvPr>
          <p:cNvSpPr/>
          <p:nvPr/>
        </p:nvSpPr>
        <p:spPr>
          <a:xfrm>
            <a:off x="5028380" y="327282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51DEF81-28EF-4FBE-AC78-54F232AE0414}"/>
              </a:ext>
            </a:extLst>
          </p:cNvPr>
          <p:cNvSpPr/>
          <p:nvPr/>
        </p:nvSpPr>
        <p:spPr>
          <a:xfrm>
            <a:off x="5003692" y="613311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FFCE23F-D9E9-4A94-851D-B39064F8D6E2}"/>
              </a:ext>
            </a:extLst>
          </p:cNvPr>
          <p:cNvSpPr/>
          <p:nvPr/>
        </p:nvSpPr>
        <p:spPr>
          <a:xfrm>
            <a:off x="6353893" y="3278618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/>
              <p:nvPr/>
            </p:nvSpPr>
            <p:spPr>
              <a:xfrm>
                <a:off x="6329207" y="6133119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207" y="6133119"/>
                <a:ext cx="637033" cy="6752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4">
            <a:extLst>
              <a:ext uri="{FF2B5EF4-FFF2-40B4-BE49-F238E27FC236}">
                <a16:creationId xmlns:a16="http://schemas.microsoft.com/office/drawing/2014/main" id="{EFEFFD36-51A1-4EA1-A849-0B0B1F7F2DF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5665413" y="3610452"/>
            <a:ext cx="688480" cy="5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箭頭接點 15">
            <a:extLst>
              <a:ext uri="{FF2B5EF4-FFF2-40B4-BE49-F238E27FC236}">
                <a16:creationId xmlns:a16="http://schemas.microsoft.com/office/drawing/2014/main" id="{F4E9951F-6056-4CA6-9F5E-2BB0E4D091B7}"/>
              </a:ext>
            </a:extLst>
          </p:cNvPr>
          <p:cNvCxnSpPr>
            <a:cxnSpLocks/>
            <a:stCxn id="9" idx="6"/>
            <a:endCxn id="111" idx="2"/>
          </p:cNvCxnSpPr>
          <p:nvPr/>
        </p:nvCxnSpPr>
        <p:spPr>
          <a:xfrm>
            <a:off x="5665413" y="3610452"/>
            <a:ext cx="870909" cy="1432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箭頭接點 16">
            <a:extLst>
              <a:ext uri="{FF2B5EF4-FFF2-40B4-BE49-F238E27FC236}">
                <a16:creationId xmlns:a16="http://schemas.microsoft.com/office/drawing/2014/main" id="{08E11D19-9639-45DF-B6C3-2F2DB4D32B52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5665413" y="3610452"/>
            <a:ext cx="663794" cy="2860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箭頭接點 17">
            <a:extLst>
              <a:ext uri="{FF2B5EF4-FFF2-40B4-BE49-F238E27FC236}">
                <a16:creationId xmlns:a16="http://schemas.microsoft.com/office/drawing/2014/main" id="{E9EC7309-CE2B-4B44-B4CB-6E0A36F26D2A}"/>
              </a:ext>
            </a:extLst>
          </p:cNvPr>
          <p:cNvCxnSpPr>
            <a:cxnSpLocks/>
            <a:stCxn id="25" idx="6"/>
            <a:endCxn id="12" idx="2"/>
          </p:cNvCxnSpPr>
          <p:nvPr/>
        </p:nvCxnSpPr>
        <p:spPr>
          <a:xfrm>
            <a:off x="5396982" y="5043473"/>
            <a:ext cx="932225" cy="142726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箭頭接點 18">
            <a:extLst>
              <a:ext uri="{FF2B5EF4-FFF2-40B4-BE49-F238E27FC236}">
                <a16:creationId xmlns:a16="http://schemas.microsoft.com/office/drawing/2014/main" id="{33F351C7-14FD-44E0-8F36-584BC0AA0985}"/>
              </a:ext>
            </a:extLst>
          </p:cNvPr>
          <p:cNvCxnSpPr>
            <a:cxnSpLocks/>
            <a:stCxn id="25" idx="6"/>
            <a:endCxn id="11" idx="2"/>
          </p:cNvCxnSpPr>
          <p:nvPr/>
        </p:nvCxnSpPr>
        <p:spPr>
          <a:xfrm flipV="1">
            <a:off x="5396982" y="3616241"/>
            <a:ext cx="956911" cy="1427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箭頭接點 19">
            <a:extLst>
              <a:ext uri="{FF2B5EF4-FFF2-40B4-BE49-F238E27FC236}">
                <a16:creationId xmlns:a16="http://schemas.microsoft.com/office/drawing/2014/main" id="{DC84E25E-7358-471A-9E87-620130120A63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5396982" y="5043473"/>
            <a:ext cx="1158438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箭頭接點 20">
            <a:extLst>
              <a:ext uri="{FF2B5EF4-FFF2-40B4-BE49-F238E27FC236}">
                <a16:creationId xmlns:a16="http://schemas.microsoft.com/office/drawing/2014/main" id="{1BBA0D8A-BEDA-4C2C-9CAA-2E77E2AB0FF0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5640725" y="3616241"/>
            <a:ext cx="713168" cy="2854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箭頭接點 21">
            <a:extLst>
              <a:ext uri="{FF2B5EF4-FFF2-40B4-BE49-F238E27FC236}">
                <a16:creationId xmlns:a16="http://schemas.microsoft.com/office/drawing/2014/main" id="{0E34A207-4382-410D-AA51-EDDCAF440FCF}"/>
              </a:ext>
            </a:extLst>
          </p:cNvPr>
          <p:cNvCxnSpPr>
            <a:cxnSpLocks/>
            <a:stCxn id="10" idx="6"/>
            <a:endCxn id="111" idx="2"/>
          </p:cNvCxnSpPr>
          <p:nvPr/>
        </p:nvCxnSpPr>
        <p:spPr>
          <a:xfrm flipV="1">
            <a:off x="5640725" y="5042456"/>
            <a:ext cx="895597" cy="1428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箭頭接點 22">
            <a:extLst>
              <a:ext uri="{FF2B5EF4-FFF2-40B4-BE49-F238E27FC236}">
                <a16:creationId xmlns:a16="http://schemas.microsoft.com/office/drawing/2014/main" id="{516152CD-83E0-4EA5-AB1E-38465A1DB384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5640725" y="6470742"/>
            <a:ext cx="6884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6A242EBB-2468-4458-AFF3-0A6C04428D4F}"/>
              </a:ext>
            </a:extLst>
          </p:cNvPr>
          <p:cNvSpPr/>
          <p:nvPr/>
        </p:nvSpPr>
        <p:spPr>
          <a:xfrm>
            <a:off x="5239916" y="431173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D21F9B4-270B-4D31-A0D3-7E3D6441FAB2}"/>
              </a:ext>
            </a:extLst>
          </p:cNvPr>
          <p:cNvSpPr/>
          <p:nvPr/>
        </p:nvSpPr>
        <p:spPr>
          <a:xfrm>
            <a:off x="5246057" y="461511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B3DD0F5E-B4AA-49C9-BC97-D4D5AE7074AC}"/>
              </a:ext>
            </a:extLst>
          </p:cNvPr>
          <p:cNvSpPr/>
          <p:nvPr/>
        </p:nvSpPr>
        <p:spPr>
          <a:xfrm>
            <a:off x="5241731" y="49650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C76B308-82DD-4D8A-B064-DC1E78D3A38B}"/>
              </a:ext>
            </a:extLst>
          </p:cNvPr>
          <p:cNvSpPr/>
          <p:nvPr/>
        </p:nvSpPr>
        <p:spPr>
          <a:xfrm>
            <a:off x="5241391" y="528114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1A467C1-2042-4092-9D7E-11F458650EDD}"/>
              </a:ext>
            </a:extLst>
          </p:cNvPr>
          <p:cNvSpPr/>
          <p:nvPr/>
        </p:nvSpPr>
        <p:spPr>
          <a:xfrm>
            <a:off x="5243286" y="559144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050937-39FE-49DD-B18D-53514E06AB33}"/>
              </a:ext>
            </a:extLst>
          </p:cNvPr>
          <p:cNvSpPr/>
          <p:nvPr/>
        </p:nvSpPr>
        <p:spPr>
          <a:xfrm>
            <a:off x="8536475" y="4829601"/>
            <a:ext cx="748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logP</a:t>
            </a:r>
            <a:endParaRPr lang="zh-TW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箭頭接點 87">
            <a:extLst>
              <a:ext uri="{FF2B5EF4-FFF2-40B4-BE49-F238E27FC236}">
                <a16:creationId xmlns:a16="http://schemas.microsoft.com/office/drawing/2014/main" id="{8A35CFFF-53A2-499B-B555-44CB3070A54D}"/>
              </a:ext>
            </a:extLst>
          </p:cNvPr>
          <p:cNvCxnSpPr>
            <a:cxnSpLocks/>
          </p:cNvCxnSpPr>
          <p:nvPr/>
        </p:nvCxnSpPr>
        <p:spPr>
          <a:xfrm>
            <a:off x="8161164" y="5037498"/>
            <a:ext cx="362925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D1EEBE84-B016-4971-B1CD-4EDDE03BBFAA}"/>
              </a:ext>
            </a:extLst>
          </p:cNvPr>
          <p:cNvSpPr/>
          <p:nvPr/>
        </p:nvSpPr>
        <p:spPr>
          <a:xfrm>
            <a:off x="5239916" y="403108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0AB24C8-E5BA-4904-AED0-2E3FBDBD75CB}"/>
              </a:ext>
            </a:extLst>
          </p:cNvPr>
          <p:cNvSpPr/>
          <p:nvPr/>
        </p:nvSpPr>
        <p:spPr>
          <a:xfrm>
            <a:off x="5239916" y="589905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17CAB9D-9D35-467B-89CA-925AEAF350D7}"/>
              </a:ext>
            </a:extLst>
          </p:cNvPr>
          <p:cNvSpPr/>
          <p:nvPr/>
        </p:nvSpPr>
        <p:spPr>
          <a:xfrm>
            <a:off x="135466" y="4829601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F28A9E4-F692-49EA-9222-A8E139E6BAB7}"/>
              </a:ext>
            </a:extLst>
          </p:cNvPr>
          <p:cNvSpPr/>
          <p:nvPr/>
        </p:nvSpPr>
        <p:spPr>
          <a:xfrm>
            <a:off x="9593675" y="3999880"/>
            <a:ext cx="2598325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14610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feature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output classes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383154CF-FB76-4BF1-9FAD-EE4BCB2A5CEE}"/>
              </a:ext>
            </a:extLst>
          </p:cNvPr>
          <p:cNvSpPr/>
          <p:nvPr/>
        </p:nvSpPr>
        <p:spPr>
          <a:xfrm>
            <a:off x="7530340" y="4699875"/>
            <a:ext cx="637033" cy="67524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FB9E6E84-C3B1-49B2-A734-B2C5CAA6E740}"/>
              </a:ext>
            </a:extLst>
          </p:cNvPr>
          <p:cNvSpPr/>
          <p:nvPr/>
        </p:nvSpPr>
        <p:spPr>
          <a:xfrm>
            <a:off x="6534507" y="431072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97B78A5E-5F21-4203-A7C4-8A158F8F3A1D}"/>
              </a:ext>
            </a:extLst>
          </p:cNvPr>
          <p:cNvSpPr/>
          <p:nvPr/>
        </p:nvSpPr>
        <p:spPr>
          <a:xfrm>
            <a:off x="6540648" y="461409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49BE72C9-094F-465A-ACA6-84DFB8ABD15B}"/>
              </a:ext>
            </a:extLst>
          </p:cNvPr>
          <p:cNvSpPr/>
          <p:nvPr/>
        </p:nvSpPr>
        <p:spPr>
          <a:xfrm>
            <a:off x="6536322" y="496405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99BD09F8-59DA-41E4-BBCF-0379CCF76E97}"/>
              </a:ext>
            </a:extLst>
          </p:cNvPr>
          <p:cNvSpPr/>
          <p:nvPr/>
        </p:nvSpPr>
        <p:spPr>
          <a:xfrm>
            <a:off x="6535982" y="528012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39CD1BD8-0712-4783-8B77-0F553FFC0EB7}"/>
              </a:ext>
            </a:extLst>
          </p:cNvPr>
          <p:cNvSpPr/>
          <p:nvPr/>
        </p:nvSpPr>
        <p:spPr>
          <a:xfrm>
            <a:off x="6537877" y="559042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5D2918A8-C277-4643-AAA8-3316A72F4516}"/>
              </a:ext>
            </a:extLst>
          </p:cNvPr>
          <p:cNvSpPr/>
          <p:nvPr/>
        </p:nvSpPr>
        <p:spPr>
          <a:xfrm>
            <a:off x="6534507" y="40300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92B1C60E-9F01-4A37-93B7-41A7F7DD4E00}"/>
              </a:ext>
            </a:extLst>
          </p:cNvPr>
          <p:cNvSpPr/>
          <p:nvPr/>
        </p:nvSpPr>
        <p:spPr>
          <a:xfrm>
            <a:off x="6534507" y="589803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20">
            <a:extLst>
              <a:ext uri="{FF2B5EF4-FFF2-40B4-BE49-F238E27FC236}">
                <a16:creationId xmlns:a16="http://schemas.microsoft.com/office/drawing/2014/main" id="{33D16113-DA44-45A9-AB0F-93C8E5B9EC93}"/>
              </a:ext>
            </a:extLst>
          </p:cNvPr>
          <p:cNvCxnSpPr>
            <a:cxnSpLocks/>
            <a:stCxn id="11" idx="6"/>
            <a:endCxn id="96" idx="2"/>
          </p:cNvCxnSpPr>
          <p:nvPr/>
        </p:nvCxnSpPr>
        <p:spPr>
          <a:xfrm>
            <a:off x="6990926" y="3616241"/>
            <a:ext cx="539414" cy="1421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20">
            <a:extLst>
              <a:ext uri="{FF2B5EF4-FFF2-40B4-BE49-F238E27FC236}">
                <a16:creationId xmlns:a16="http://schemas.microsoft.com/office/drawing/2014/main" id="{4B1B284A-8F86-4D04-B47C-EE7DFB959F48}"/>
              </a:ext>
            </a:extLst>
          </p:cNvPr>
          <p:cNvCxnSpPr>
            <a:cxnSpLocks/>
            <a:stCxn id="12" idx="6"/>
            <a:endCxn id="96" idx="2"/>
          </p:cNvCxnSpPr>
          <p:nvPr/>
        </p:nvCxnSpPr>
        <p:spPr>
          <a:xfrm flipV="1">
            <a:off x="6966240" y="5037498"/>
            <a:ext cx="564100" cy="14332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0">
            <a:extLst>
              <a:ext uri="{FF2B5EF4-FFF2-40B4-BE49-F238E27FC236}">
                <a16:creationId xmlns:a16="http://schemas.microsoft.com/office/drawing/2014/main" id="{D7BA7C17-8BF3-4CEC-9FBD-868E7852B442}"/>
              </a:ext>
            </a:extLst>
          </p:cNvPr>
          <p:cNvCxnSpPr>
            <a:cxnSpLocks/>
            <a:stCxn id="111" idx="6"/>
            <a:endCxn id="96" idx="2"/>
          </p:cNvCxnSpPr>
          <p:nvPr/>
        </p:nvCxnSpPr>
        <p:spPr>
          <a:xfrm flipV="1">
            <a:off x="6691573" y="5037498"/>
            <a:ext cx="838767" cy="49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B03BE3C5-E263-4347-B763-4AE5039F6B23}"/>
              </a:ext>
            </a:extLst>
          </p:cNvPr>
          <p:cNvSpPr/>
          <p:nvPr/>
        </p:nvSpPr>
        <p:spPr>
          <a:xfrm>
            <a:off x="1277625" y="3362519"/>
            <a:ext cx="2755883" cy="334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atoms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heavy atoms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C atoms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O atoms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N atoms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 of Cl atoms</a:t>
            </a:r>
          </a:p>
        </p:txBody>
      </p:sp>
      <p:sp>
        <p:nvSpPr>
          <p:cNvPr id="81" name="右大括弧 80">
            <a:extLst>
              <a:ext uri="{FF2B5EF4-FFF2-40B4-BE49-F238E27FC236}">
                <a16:creationId xmlns:a16="http://schemas.microsoft.com/office/drawing/2014/main" id="{6723A736-872B-4694-8DBC-092E905918E4}"/>
              </a:ext>
            </a:extLst>
          </p:cNvPr>
          <p:cNvSpPr/>
          <p:nvPr/>
        </p:nvSpPr>
        <p:spPr>
          <a:xfrm>
            <a:off x="3851345" y="3296694"/>
            <a:ext cx="402124" cy="3498691"/>
          </a:xfrm>
          <a:prstGeom prst="rightBrac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右箭號 154">
            <a:extLst>
              <a:ext uri="{FF2B5EF4-FFF2-40B4-BE49-F238E27FC236}">
                <a16:creationId xmlns:a16="http://schemas.microsoft.com/office/drawing/2014/main" id="{B8FF22D9-AE09-4AA3-B3A2-ADF68008A6D4}"/>
              </a:ext>
            </a:extLst>
          </p:cNvPr>
          <p:cNvSpPr/>
          <p:nvPr/>
        </p:nvSpPr>
        <p:spPr>
          <a:xfrm>
            <a:off x="4334676" y="4616889"/>
            <a:ext cx="694619" cy="8461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95365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Excel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Count the Number of Atoms 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9B4318-9A04-41ED-A686-6B641FA6EB8D}"/>
              </a:ext>
            </a:extLst>
          </p:cNvPr>
          <p:cNvSpPr/>
          <p:nvPr/>
        </p:nvSpPr>
        <p:spPr>
          <a:xfrm>
            <a:off x="0" y="8509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pandas as pd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pd.read_csv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('logP_dataset.csv')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df.head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B2A4B6-9150-42CE-A27C-1A6392354E16}"/>
              </a:ext>
            </a:extLst>
          </p:cNvPr>
          <p:cNvSpPr/>
          <p:nvPr/>
        </p:nvSpPr>
        <p:spPr>
          <a:xfrm>
            <a:off x="0" y="2661957"/>
            <a:ext cx="117695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rdkit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Chem 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df['mol'] = df['smiles'].apply(lambda x: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Chem.MolFromSmiles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(x)) #SMILE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轉成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df['mol'] = df['mol'].apply(lambda x: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Chem.AddHs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(x)) 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原子添加到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df['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= df['mol'].apply(lambda x: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x.GetNumAtoms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原子的數量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df['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num_of_heavy_atoms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 = df['mol'].apply(lambda x: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x.GetNumHeavyAtoms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返回重原子數目（原子序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3A21EF-8B19-43A4-AECC-299300C35969}"/>
              </a:ext>
            </a:extLst>
          </p:cNvPr>
          <p:cNvSpPr/>
          <p:nvPr/>
        </p:nvSpPr>
        <p:spPr>
          <a:xfrm>
            <a:off x="0" y="5581001"/>
            <a:ext cx="6141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df.drop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(columns=['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','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類型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’])</a:t>
            </a:r>
          </a:p>
        </p:txBody>
      </p:sp>
    </p:spTree>
    <p:extLst>
      <p:ext uri="{BB962C8B-B14F-4D97-AF65-F5344CB8AC3E}">
        <p14:creationId xmlns:p14="http://schemas.microsoft.com/office/powerpoint/2010/main" val="19670574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Number of Atom and log P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3A21EF-8B19-43A4-AECC-299300C35969}"/>
              </a:ext>
            </a:extLst>
          </p:cNvPr>
          <p:cNvSpPr/>
          <p:nvPr/>
        </p:nvSpPr>
        <p:spPr>
          <a:xfrm>
            <a:off x="729673" y="1129074"/>
            <a:ext cx="57634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seaborn as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sns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sns.jointplot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df.num_of_atoms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df.logP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08BEFA-7C6D-472C-81B8-7BD0E84C9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449476"/>
            <a:ext cx="3962400" cy="39814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E05FE4-EF20-4BAC-8BBF-F3EEEAF3D637}"/>
              </a:ext>
            </a:extLst>
          </p:cNvPr>
          <p:cNvSpPr/>
          <p:nvPr/>
        </p:nvSpPr>
        <p:spPr>
          <a:xfrm>
            <a:off x="6493164" y="4366432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is not enough!!!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440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Label Encoding to One-Hot Encoding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97BCD1-B3EB-4EE5-AE48-6098A875D0D4}"/>
              </a:ext>
            </a:extLst>
          </p:cNvPr>
          <p:cNvSpPr/>
          <p:nvPr/>
        </p:nvSpPr>
        <p:spPr>
          <a:xfrm>
            <a:off x="30337" y="1193938"/>
            <a:ext cx="86082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atom_list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df):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atom_list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df['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_{}_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atoms'.format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 = df['mol'].apply(lambda x:len(x.GetSubstructMatches(Chem.MolFromSmiles(i))))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number_of_atoms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(['C','O', 'N', 'Cl'], df)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F96F33-5EBA-4C97-8221-26BD3952BCCC}"/>
              </a:ext>
            </a:extLst>
          </p:cNvPr>
          <p:cNvSpPr/>
          <p:nvPr/>
        </p:nvSpPr>
        <p:spPr>
          <a:xfrm>
            <a:off x="30337" y="3518346"/>
            <a:ext cx="12161663" cy="1133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a tuple of tuples of positions of corresponding patterns.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extract the number of matches we need to take the length of a corresponding tuple of tuples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1598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the Number of Atom and log P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3A21EF-8B19-43A4-AECC-299300C35969}"/>
              </a:ext>
            </a:extLst>
          </p:cNvPr>
          <p:cNvSpPr/>
          <p:nvPr/>
        </p:nvSpPr>
        <p:spPr>
          <a:xfrm>
            <a:off x="254000" y="808522"/>
            <a:ext cx="1168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sns.pairplot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(df[['num_of_atoms','num_of_C_atoms','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num_of_N_atoms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num_of_O_atoms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']],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diag_kind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kind='reg', markers='+')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731E09-DC97-4AC6-93FA-34AE925BE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4" y="1687059"/>
            <a:ext cx="5070764" cy="51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1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Metrics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8BB5B26-75B8-4D58-B6E1-F2A721553FCC}"/>
              </a:ext>
            </a:extLst>
          </p:cNvPr>
          <p:cNvSpPr/>
          <p:nvPr/>
        </p:nvSpPr>
        <p:spPr>
          <a:xfrm>
            <a:off x="304800" y="893056"/>
            <a:ext cx="11722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judge the performance of your model. This is only for user to look at and has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nothing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do with the optimization process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C146B6-FDE7-47B7-A28F-AF113AB31038}"/>
              </a:ext>
            </a:extLst>
          </p:cNvPr>
          <p:cNvSpPr/>
          <p:nvPr/>
        </p:nvSpPr>
        <p:spPr>
          <a:xfrm>
            <a:off x="304800" y="5008656"/>
            <a:ext cx="11722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loss function is used to optimize your model. It is 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to be easy to take the derivative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gets minimized by the optimizer.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FC6404-F179-4BF2-B815-265DAD6C363B}"/>
              </a:ext>
            </a:extLst>
          </p:cNvPr>
          <p:cNvSpPr/>
          <p:nvPr/>
        </p:nvSpPr>
        <p:spPr>
          <a:xfrm>
            <a:off x="304800" y="2161232"/>
            <a:ext cx="117221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problems: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(MAE), Mean Squared Error (MSE), Root Mean Squared Error (RMSE)</a:t>
            </a:r>
          </a:p>
          <a:p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problems: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Accuracy, Precision, Recall, F1-score, ROC, AUC, …</a:t>
            </a:r>
          </a:p>
        </p:txBody>
      </p:sp>
    </p:spTree>
    <p:extLst>
      <p:ext uri="{BB962C8B-B14F-4D97-AF65-F5344CB8AC3E}">
        <p14:creationId xmlns:p14="http://schemas.microsoft.com/office/powerpoint/2010/main" val="23701645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Data and Standardization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0" y="3620666"/>
            <a:ext cx="11912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sklearn.model_selection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import train_test_split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=.1,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AEE74B-992D-40F8-B70D-FC6B22AC2FD0}"/>
              </a:ext>
            </a:extLst>
          </p:cNvPr>
          <p:cNvSpPr/>
          <p:nvPr/>
        </p:nvSpPr>
        <p:spPr>
          <a:xfrm>
            <a:off x="0" y="1233753"/>
            <a:ext cx="11912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df.drop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(columns=['smiles', 'mol', 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df['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'].values</a:t>
            </a:r>
            <a:endParaRPr lang="fr-FR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56882E-2256-44E2-A424-BD1F66B32C71}"/>
              </a:ext>
            </a:extLst>
          </p:cNvPr>
          <p:cNvSpPr/>
          <p:nvPr/>
        </p:nvSpPr>
        <p:spPr>
          <a:xfrm>
            <a:off x="0" y="2115849"/>
            <a:ext cx="48121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mean = </a:t>
            </a:r>
            <a:r>
              <a:rPr lang="en-US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.mean(axis=0)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std  = </a:t>
            </a:r>
            <a:r>
              <a:rPr lang="en-US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.std(axis=0)</a:t>
            </a:r>
          </a:p>
          <a:p>
            <a:r>
              <a:rPr lang="en-US" altLang="zh-TW" sz="2400" b="1" dirty="0">
                <a:solidFill>
                  <a:srgbClr val="C0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altLang="zh-TW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train_df</a:t>
            </a:r>
            <a:r>
              <a:rPr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- mean) / std</a:t>
            </a:r>
          </a:p>
        </p:txBody>
      </p:sp>
    </p:spTree>
    <p:extLst>
      <p:ext uri="{BB962C8B-B14F-4D97-AF65-F5344CB8AC3E}">
        <p14:creationId xmlns:p14="http://schemas.microsoft.com/office/powerpoint/2010/main" val="10644234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Neural Network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0" y="1298220"/>
            <a:ext cx="119122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Sequential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Dense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activation= 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model.summary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(loss="mse", optimizer="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epochs=500, batch_size=256,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=0.1)</a:t>
            </a:r>
          </a:p>
        </p:txBody>
      </p:sp>
    </p:spTree>
    <p:extLst>
      <p:ext uri="{BB962C8B-B14F-4D97-AF65-F5344CB8AC3E}">
        <p14:creationId xmlns:p14="http://schemas.microsoft.com/office/powerpoint/2010/main" val="1285525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119921" y="1018856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matplotlib.pyplot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history.history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history_dict.keys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FED3EA-6391-4C87-9FF2-802B2EDBB789}"/>
              </a:ext>
            </a:extLst>
          </p:cNvPr>
          <p:cNvSpPr/>
          <p:nvPr/>
        </p:nvSpPr>
        <p:spPr>
          <a:xfrm>
            <a:off x="119921" y="4163345"/>
            <a:ext cx="67006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history_dict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BC908F-90BC-4110-AF25-EE52E5682D09}"/>
              </a:ext>
            </a:extLst>
          </p:cNvPr>
          <p:cNvSpPr/>
          <p:nvPr/>
        </p:nvSpPr>
        <p:spPr>
          <a:xfrm>
            <a:off x="119921" y="2383351"/>
            <a:ext cx="82938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1: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'acc’])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Version 2: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dict_keys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val_accuracy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', 'loss', 'accuracy']) 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82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F5090B-F1E5-4288-9B66-9E5AFF283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45" y="2654876"/>
            <a:ext cx="5595807" cy="39491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Training and Validation Loss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279748" y="1048255"/>
            <a:ext cx="11912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= range(1,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color='k', label='Training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color='b', label='Validation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('Training and 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('Epochs')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3D847E-5F0A-42E4-B33D-AF2A704DDA93}"/>
              </a:ext>
            </a:extLst>
          </p:cNvPr>
          <p:cNvSpPr/>
          <p:nvPr/>
        </p:nvSpPr>
        <p:spPr>
          <a:xfrm>
            <a:off x="8211127" y="4472459"/>
            <a:ext cx="2416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3518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Neural Network with Dropout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0" y="1298220"/>
            <a:ext cx="1191225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Sequential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Dense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Sequential()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input_dim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=6, activation='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(Dropout(0.5))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(Dense(96, activation= '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(Dropout(0.5))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(Dense(1))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model.summary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(loss="mse", optimizer="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metrics=["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epochs=500, batch_size=256,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validation_split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=0.1)</a:t>
            </a:r>
          </a:p>
        </p:txBody>
      </p:sp>
    </p:spTree>
    <p:extLst>
      <p:ext uri="{BB962C8B-B14F-4D97-AF65-F5344CB8AC3E}">
        <p14:creationId xmlns:p14="http://schemas.microsoft.com/office/powerpoint/2010/main" val="1033205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B3B205F3-9386-4D4A-B3BA-94230D875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74" y="2352385"/>
            <a:ext cx="5852172" cy="43891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Training and Validation Loss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279748" y="1048255"/>
            <a:ext cx="11912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= range(1,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color='k', label='Training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color='b', label='Validation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('Training and validation 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('Epochs')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('Accuracy')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7B82B5-9A01-48E2-993C-D10FF3F13938}"/>
              </a:ext>
            </a:extLst>
          </p:cNvPr>
          <p:cNvSpPr/>
          <p:nvPr/>
        </p:nvSpPr>
        <p:spPr>
          <a:xfrm>
            <a:off x="8284155" y="4823644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740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Higher than Training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Accurracy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Accuracy with hidden layer of 250 neurons">
            <a:extLst>
              <a:ext uri="{FF2B5EF4-FFF2-40B4-BE49-F238E27FC236}">
                <a16:creationId xmlns:a16="http://schemas.microsoft.com/office/drawing/2014/main" id="{D63B170C-C658-49C0-A461-5E7B8ECB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9" y="1143000"/>
            <a:ext cx="4073236" cy="305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he loss">
            <a:extLst>
              <a:ext uri="{FF2B5EF4-FFF2-40B4-BE49-F238E27FC236}">
                <a16:creationId xmlns:a16="http://schemas.microsoft.com/office/drawing/2014/main" id="{714363CF-1011-4894-A9B9-335192F24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143000"/>
            <a:ext cx="4073236" cy="305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4F44809-5DC5-4C6A-A2A0-0A987472980C}"/>
              </a:ext>
            </a:extLst>
          </p:cNvPr>
          <p:cNvSpPr/>
          <p:nvPr/>
        </p:nvSpPr>
        <p:spPr>
          <a:xfrm>
            <a:off x="189344" y="4204686"/>
            <a:ext cx="6211455" cy="234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training, a proportion of the features are set to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(50% in your case since you're using Dropout(0.5)). When testing, all features are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(and are scaled appropriately). So the model at test time is additional robust - and might cause higher testing accuracies.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3DED37-D200-4AB3-971D-09D1162727F4}"/>
              </a:ext>
            </a:extLst>
          </p:cNvPr>
          <p:cNvSpPr/>
          <p:nvPr/>
        </p:nvSpPr>
        <p:spPr>
          <a:xfrm>
            <a:off x="2054669" y="815281"/>
            <a:ext cx="8082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happens after you use Dropout =&gt;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Underfitting (high bias 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2F5AF43-4EC6-4420-903F-400998AA0225}"/>
              </a:ext>
            </a:extLst>
          </p:cNvPr>
          <p:cNvSpPr/>
          <p:nvPr/>
        </p:nvSpPr>
        <p:spPr>
          <a:xfrm>
            <a:off x="6710220" y="4204686"/>
            <a:ext cx="5481780" cy="234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-Try a little bit bigger network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-Try a different Deep Neural Network Architectures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-Train for a longer time</a:t>
            </a: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-Try using advanced optimization algorithms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3243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Predict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556533" y="2253339"/>
            <a:ext cx="568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model.evaluate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E5130E2-AB04-4D65-AF74-79E77D0A6236}"/>
              </a:ext>
            </a:extLst>
          </p:cNvPr>
          <p:cNvSpPr/>
          <p:nvPr/>
        </p:nvSpPr>
        <p:spPr>
          <a:xfrm>
            <a:off x="556533" y="2822865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[0.379343104129944, 0.46965262293815613]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89">
            <a:extLst>
              <a:ext uri="{FF2B5EF4-FFF2-40B4-BE49-F238E27FC236}">
                <a16:creationId xmlns:a16="http://schemas.microsoft.com/office/drawing/2014/main" id="{260F1299-5629-4F28-84A8-5EA6194B08AF}"/>
              </a:ext>
            </a:extLst>
          </p:cNvPr>
          <p:cNvSpPr/>
          <p:nvPr/>
        </p:nvSpPr>
        <p:spPr>
          <a:xfrm>
            <a:off x="556534" y="1047506"/>
            <a:ext cx="3576881" cy="101850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89">
            <a:extLst>
              <a:ext uri="{FF2B5EF4-FFF2-40B4-BE49-F238E27FC236}">
                <a16:creationId xmlns:a16="http://schemas.microsoft.com/office/drawing/2014/main" id="{A23F3113-08A9-420E-B61A-91CBE2ABA0EC}"/>
              </a:ext>
            </a:extLst>
          </p:cNvPr>
          <p:cNvSpPr/>
          <p:nvPr/>
        </p:nvSpPr>
        <p:spPr>
          <a:xfrm>
            <a:off x="556533" y="3964284"/>
            <a:ext cx="3576881" cy="101850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C191CA-2A85-42AE-913C-431AD585CA54}"/>
              </a:ext>
            </a:extLst>
          </p:cNvPr>
          <p:cNvSpPr/>
          <p:nvPr/>
        </p:nvSpPr>
        <p:spPr>
          <a:xfrm>
            <a:off x="556533" y="5348829"/>
            <a:ext cx="568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24976A-198B-4493-AC32-B1549D0CB68F}"/>
              </a:ext>
            </a:extLst>
          </p:cNvPr>
          <p:cNvSpPr/>
          <p:nvPr/>
        </p:nvSpPr>
        <p:spPr>
          <a:xfrm>
            <a:off x="1249259" y="3446029"/>
            <a:ext cx="1483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loss value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A1B557-6522-43E3-BFF7-01428AAD1D96}"/>
              </a:ext>
            </a:extLst>
          </p:cNvPr>
          <p:cNvSpPr/>
          <p:nvPr/>
        </p:nvSpPr>
        <p:spPr>
          <a:xfrm>
            <a:off x="3756537" y="3446029"/>
            <a:ext cx="1951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 values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箭頭接點 28">
            <a:extLst>
              <a:ext uri="{FF2B5EF4-FFF2-40B4-BE49-F238E27FC236}">
                <a16:creationId xmlns:a16="http://schemas.microsoft.com/office/drawing/2014/main" id="{E9783DF5-635A-4BE9-9DF5-E5D06869DF74}"/>
              </a:ext>
            </a:extLst>
          </p:cNvPr>
          <p:cNvCxnSpPr>
            <a:cxnSpLocks/>
          </p:cNvCxnSpPr>
          <p:nvPr/>
        </p:nvCxnSpPr>
        <p:spPr bwMode="auto">
          <a:xfrm>
            <a:off x="1999989" y="3273312"/>
            <a:ext cx="0" cy="31137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箭頭接點 28">
            <a:extLst>
              <a:ext uri="{FF2B5EF4-FFF2-40B4-BE49-F238E27FC236}">
                <a16:creationId xmlns:a16="http://schemas.microsoft.com/office/drawing/2014/main" id="{F755B6BE-EA34-485F-9D20-EE51552920CC}"/>
              </a:ext>
            </a:extLst>
          </p:cNvPr>
          <p:cNvCxnSpPr>
            <a:cxnSpLocks/>
          </p:cNvCxnSpPr>
          <p:nvPr/>
        </p:nvCxnSpPr>
        <p:spPr bwMode="auto">
          <a:xfrm>
            <a:off x="4812462" y="3273311"/>
            <a:ext cx="0" cy="311375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694972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Experiments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C8881E-193E-404D-A365-0CA7EBCE8E28}"/>
              </a:ext>
            </a:extLst>
          </p:cNvPr>
          <p:cNvSpPr/>
          <p:nvPr/>
        </p:nvSpPr>
        <p:spPr>
          <a:xfrm>
            <a:off x="222177" y="695122"/>
            <a:ext cx="11509882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測試一組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跟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參數量都一樣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取消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或改用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Min-Max Scaling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大小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增加神經元或層數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Initialization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tensorflow.keras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initializers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initializers.he_normal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(seed=None)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/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，例如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或下面的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en-US" altLang="zh-TW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optimizers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optimizers.SGD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也可以順便改變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metrics=["accuracy"])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8041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2-2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F4D0CC2-14B3-472A-822E-843F328DEA4B}"/>
              </a:ext>
            </a:extLst>
          </p:cNvPr>
          <p:cNvSpPr/>
          <p:nvPr/>
        </p:nvSpPr>
        <p:spPr>
          <a:xfrm>
            <a:off x="2153167" y="327282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51DEF81-28EF-4FBE-AC78-54F232AE0414}"/>
              </a:ext>
            </a:extLst>
          </p:cNvPr>
          <p:cNvSpPr/>
          <p:nvPr/>
        </p:nvSpPr>
        <p:spPr>
          <a:xfrm>
            <a:off x="2128479" y="613311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FFCE23F-D9E9-4A94-851D-B39064F8D6E2}"/>
              </a:ext>
            </a:extLst>
          </p:cNvPr>
          <p:cNvSpPr/>
          <p:nvPr/>
        </p:nvSpPr>
        <p:spPr>
          <a:xfrm>
            <a:off x="3478680" y="3278618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/>
              <p:nvPr/>
            </p:nvSpPr>
            <p:spPr>
              <a:xfrm>
                <a:off x="3453994" y="6133119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32BA45D-FF73-43DD-8343-14646509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994" y="6133119"/>
                <a:ext cx="637033" cy="6752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4">
            <a:extLst>
              <a:ext uri="{FF2B5EF4-FFF2-40B4-BE49-F238E27FC236}">
                <a16:creationId xmlns:a16="http://schemas.microsoft.com/office/drawing/2014/main" id="{EFEFFD36-51A1-4EA1-A849-0B0B1F7F2DF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2790200" y="3610452"/>
            <a:ext cx="688480" cy="5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箭頭接點 15">
            <a:extLst>
              <a:ext uri="{FF2B5EF4-FFF2-40B4-BE49-F238E27FC236}">
                <a16:creationId xmlns:a16="http://schemas.microsoft.com/office/drawing/2014/main" id="{F4E9951F-6056-4CA6-9F5E-2BB0E4D091B7}"/>
              </a:ext>
            </a:extLst>
          </p:cNvPr>
          <p:cNvCxnSpPr>
            <a:cxnSpLocks/>
            <a:stCxn id="9" idx="6"/>
            <a:endCxn id="111" idx="2"/>
          </p:cNvCxnSpPr>
          <p:nvPr/>
        </p:nvCxnSpPr>
        <p:spPr>
          <a:xfrm>
            <a:off x="2790200" y="3610452"/>
            <a:ext cx="870909" cy="1432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箭頭接點 16">
            <a:extLst>
              <a:ext uri="{FF2B5EF4-FFF2-40B4-BE49-F238E27FC236}">
                <a16:creationId xmlns:a16="http://schemas.microsoft.com/office/drawing/2014/main" id="{08E11D19-9639-45DF-B6C3-2F2DB4D32B52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2790200" y="3610452"/>
            <a:ext cx="663794" cy="2860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箭頭接點 17">
            <a:extLst>
              <a:ext uri="{FF2B5EF4-FFF2-40B4-BE49-F238E27FC236}">
                <a16:creationId xmlns:a16="http://schemas.microsoft.com/office/drawing/2014/main" id="{E9EC7309-CE2B-4B44-B4CB-6E0A36F26D2A}"/>
              </a:ext>
            </a:extLst>
          </p:cNvPr>
          <p:cNvCxnSpPr>
            <a:cxnSpLocks/>
            <a:stCxn id="25" idx="6"/>
            <a:endCxn id="12" idx="2"/>
          </p:cNvCxnSpPr>
          <p:nvPr/>
        </p:nvCxnSpPr>
        <p:spPr>
          <a:xfrm>
            <a:off x="2521769" y="5043473"/>
            <a:ext cx="932225" cy="142726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箭頭接點 18">
            <a:extLst>
              <a:ext uri="{FF2B5EF4-FFF2-40B4-BE49-F238E27FC236}">
                <a16:creationId xmlns:a16="http://schemas.microsoft.com/office/drawing/2014/main" id="{33F351C7-14FD-44E0-8F36-584BC0AA0985}"/>
              </a:ext>
            </a:extLst>
          </p:cNvPr>
          <p:cNvCxnSpPr>
            <a:cxnSpLocks/>
            <a:stCxn id="25" idx="6"/>
            <a:endCxn id="11" idx="2"/>
          </p:cNvCxnSpPr>
          <p:nvPr/>
        </p:nvCxnSpPr>
        <p:spPr>
          <a:xfrm flipV="1">
            <a:off x="2521769" y="3616241"/>
            <a:ext cx="956911" cy="1427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箭頭接點 19">
            <a:extLst>
              <a:ext uri="{FF2B5EF4-FFF2-40B4-BE49-F238E27FC236}">
                <a16:creationId xmlns:a16="http://schemas.microsoft.com/office/drawing/2014/main" id="{DC84E25E-7358-471A-9E87-620130120A63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2521769" y="5043473"/>
            <a:ext cx="1158438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箭頭接點 20">
            <a:extLst>
              <a:ext uri="{FF2B5EF4-FFF2-40B4-BE49-F238E27FC236}">
                <a16:creationId xmlns:a16="http://schemas.microsoft.com/office/drawing/2014/main" id="{1BBA0D8A-BEDA-4C2C-9CAA-2E77E2AB0FF0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765512" y="3616241"/>
            <a:ext cx="713168" cy="2854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箭頭接點 21">
            <a:extLst>
              <a:ext uri="{FF2B5EF4-FFF2-40B4-BE49-F238E27FC236}">
                <a16:creationId xmlns:a16="http://schemas.microsoft.com/office/drawing/2014/main" id="{0E34A207-4382-410D-AA51-EDDCAF440FCF}"/>
              </a:ext>
            </a:extLst>
          </p:cNvPr>
          <p:cNvCxnSpPr>
            <a:cxnSpLocks/>
            <a:stCxn id="10" idx="6"/>
            <a:endCxn id="111" idx="2"/>
          </p:cNvCxnSpPr>
          <p:nvPr/>
        </p:nvCxnSpPr>
        <p:spPr>
          <a:xfrm flipV="1">
            <a:off x="2765512" y="5042456"/>
            <a:ext cx="895597" cy="1428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箭頭接點 22">
            <a:extLst>
              <a:ext uri="{FF2B5EF4-FFF2-40B4-BE49-F238E27FC236}">
                <a16:creationId xmlns:a16="http://schemas.microsoft.com/office/drawing/2014/main" id="{516152CD-83E0-4EA5-AB1E-38465A1DB384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2765512" y="6470742"/>
            <a:ext cx="6884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6A242EBB-2468-4458-AFF3-0A6C04428D4F}"/>
              </a:ext>
            </a:extLst>
          </p:cNvPr>
          <p:cNvSpPr/>
          <p:nvPr/>
        </p:nvSpPr>
        <p:spPr>
          <a:xfrm>
            <a:off x="2364703" y="431173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D21F9B4-270B-4D31-A0D3-7E3D6441FAB2}"/>
              </a:ext>
            </a:extLst>
          </p:cNvPr>
          <p:cNvSpPr/>
          <p:nvPr/>
        </p:nvSpPr>
        <p:spPr>
          <a:xfrm>
            <a:off x="2370844" y="461511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B3DD0F5E-B4AA-49C9-BC97-D4D5AE7074AC}"/>
              </a:ext>
            </a:extLst>
          </p:cNvPr>
          <p:cNvSpPr/>
          <p:nvPr/>
        </p:nvSpPr>
        <p:spPr>
          <a:xfrm>
            <a:off x="2366518" y="49650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3C76B308-82DD-4D8A-B064-DC1E78D3A38B}"/>
              </a:ext>
            </a:extLst>
          </p:cNvPr>
          <p:cNvSpPr/>
          <p:nvPr/>
        </p:nvSpPr>
        <p:spPr>
          <a:xfrm>
            <a:off x="2366178" y="528114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61A467C1-2042-4092-9D7E-11F458650EDD}"/>
              </a:ext>
            </a:extLst>
          </p:cNvPr>
          <p:cNvSpPr/>
          <p:nvPr/>
        </p:nvSpPr>
        <p:spPr>
          <a:xfrm>
            <a:off x="2368073" y="559144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050937-39FE-49DD-B18D-53514E06AB33}"/>
              </a:ext>
            </a:extLst>
          </p:cNvPr>
          <p:cNvSpPr/>
          <p:nvPr/>
        </p:nvSpPr>
        <p:spPr>
          <a:xfrm>
            <a:off x="5661262" y="4829601"/>
            <a:ext cx="748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logP</a:t>
            </a:r>
            <a:endParaRPr lang="zh-TW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箭頭接點 87">
            <a:extLst>
              <a:ext uri="{FF2B5EF4-FFF2-40B4-BE49-F238E27FC236}">
                <a16:creationId xmlns:a16="http://schemas.microsoft.com/office/drawing/2014/main" id="{8A35CFFF-53A2-499B-B555-44CB3070A54D}"/>
              </a:ext>
            </a:extLst>
          </p:cNvPr>
          <p:cNvCxnSpPr>
            <a:cxnSpLocks/>
          </p:cNvCxnSpPr>
          <p:nvPr/>
        </p:nvCxnSpPr>
        <p:spPr>
          <a:xfrm>
            <a:off x="5285951" y="5037498"/>
            <a:ext cx="362925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D1EEBE84-B016-4971-B1CD-4EDDE03BBFAA}"/>
              </a:ext>
            </a:extLst>
          </p:cNvPr>
          <p:cNvSpPr/>
          <p:nvPr/>
        </p:nvSpPr>
        <p:spPr>
          <a:xfrm>
            <a:off x="2364703" y="403108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30AB24C8-E5BA-4904-AED0-2E3FBDBD75CB}"/>
              </a:ext>
            </a:extLst>
          </p:cNvPr>
          <p:cNvSpPr/>
          <p:nvPr/>
        </p:nvSpPr>
        <p:spPr>
          <a:xfrm>
            <a:off x="2364703" y="589905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17CAB9D-9D35-467B-89CA-925AEAF350D7}"/>
              </a:ext>
            </a:extLst>
          </p:cNvPr>
          <p:cNvSpPr/>
          <p:nvPr/>
        </p:nvSpPr>
        <p:spPr>
          <a:xfrm>
            <a:off x="567399" y="4829601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F28A9E4-F692-49EA-9222-A8E139E6BAB7}"/>
              </a:ext>
            </a:extLst>
          </p:cNvPr>
          <p:cNvSpPr/>
          <p:nvPr/>
        </p:nvSpPr>
        <p:spPr>
          <a:xfrm>
            <a:off x="7536875" y="3999880"/>
            <a:ext cx="3489097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14610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feature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output classes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383154CF-FB76-4BF1-9FAD-EE4BCB2A5CEE}"/>
              </a:ext>
            </a:extLst>
          </p:cNvPr>
          <p:cNvSpPr/>
          <p:nvPr/>
        </p:nvSpPr>
        <p:spPr>
          <a:xfrm>
            <a:off x="4655127" y="4699875"/>
            <a:ext cx="637033" cy="67524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FB9E6E84-C3B1-49B2-A734-B2C5CAA6E740}"/>
              </a:ext>
            </a:extLst>
          </p:cNvPr>
          <p:cNvSpPr/>
          <p:nvPr/>
        </p:nvSpPr>
        <p:spPr>
          <a:xfrm>
            <a:off x="3659294" y="431072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97B78A5E-5F21-4203-A7C4-8A158F8F3A1D}"/>
              </a:ext>
            </a:extLst>
          </p:cNvPr>
          <p:cNvSpPr/>
          <p:nvPr/>
        </p:nvSpPr>
        <p:spPr>
          <a:xfrm>
            <a:off x="3665435" y="461409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49BE72C9-094F-465A-ACA6-84DFB8ABD15B}"/>
              </a:ext>
            </a:extLst>
          </p:cNvPr>
          <p:cNvSpPr/>
          <p:nvPr/>
        </p:nvSpPr>
        <p:spPr>
          <a:xfrm>
            <a:off x="3661109" y="496405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99BD09F8-59DA-41E4-BBCF-0379CCF76E97}"/>
              </a:ext>
            </a:extLst>
          </p:cNvPr>
          <p:cNvSpPr/>
          <p:nvPr/>
        </p:nvSpPr>
        <p:spPr>
          <a:xfrm>
            <a:off x="3660769" y="528012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39CD1BD8-0712-4783-8B77-0F553FFC0EB7}"/>
              </a:ext>
            </a:extLst>
          </p:cNvPr>
          <p:cNvSpPr/>
          <p:nvPr/>
        </p:nvSpPr>
        <p:spPr>
          <a:xfrm>
            <a:off x="3662664" y="559042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5D2918A8-C277-4643-AAA8-3316A72F4516}"/>
              </a:ext>
            </a:extLst>
          </p:cNvPr>
          <p:cNvSpPr/>
          <p:nvPr/>
        </p:nvSpPr>
        <p:spPr>
          <a:xfrm>
            <a:off x="3659294" y="40300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92B1C60E-9F01-4A37-93B7-41A7F7DD4E00}"/>
              </a:ext>
            </a:extLst>
          </p:cNvPr>
          <p:cNvSpPr/>
          <p:nvPr/>
        </p:nvSpPr>
        <p:spPr>
          <a:xfrm>
            <a:off x="3659294" y="589803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20">
            <a:extLst>
              <a:ext uri="{FF2B5EF4-FFF2-40B4-BE49-F238E27FC236}">
                <a16:creationId xmlns:a16="http://schemas.microsoft.com/office/drawing/2014/main" id="{33D16113-DA44-45A9-AB0F-93C8E5B9EC93}"/>
              </a:ext>
            </a:extLst>
          </p:cNvPr>
          <p:cNvCxnSpPr>
            <a:cxnSpLocks/>
            <a:stCxn id="11" idx="6"/>
            <a:endCxn id="96" idx="2"/>
          </p:cNvCxnSpPr>
          <p:nvPr/>
        </p:nvCxnSpPr>
        <p:spPr>
          <a:xfrm>
            <a:off x="4115713" y="3616241"/>
            <a:ext cx="539414" cy="1421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20">
            <a:extLst>
              <a:ext uri="{FF2B5EF4-FFF2-40B4-BE49-F238E27FC236}">
                <a16:creationId xmlns:a16="http://schemas.microsoft.com/office/drawing/2014/main" id="{4B1B284A-8F86-4D04-B47C-EE7DFB959F48}"/>
              </a:ext>
            </a:extLst>
          </p:cNvPr>
          <p:cNvCxnSpPr>
            <a:cxnSpLocks/>
            <a:stCxn id="12" idx="6"/>
            <a:endCxn id="96" idx="2"/>
          </p:cNvCxnSpPr>
          <p:nvPr/>
        </p:nvCxnSpPr>
        <p:spPr>
          <a:xfrm flipV="1">
            <a:off x="4091027" y="5037498"/>
            <a:ext cx="564100" cy="14332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0">
            <a:extLst>
              <a:ext uri="{FF2B5EF4-FFF2-40B4-BE49-F238E27FC236}">
                <a16:creationId xmlns:a16="http://schemas.microsoft.com/office/drawing/2014/main" id="{D7BA7C17-8BF3-4CEC-9FBD-868E7852B442}"/>
              </a:ext>
            </a:extLst>
          </p:cNvPr>
          <p:cNvCxnSpPr>
            <a:cxnSpLocks/>
            <a:stCxn id="111" idx="6"/>
            <a:endCxn id="96" idx="2"/>
          </p:cNvCxnSpPr>
          <p:nvPr/>
        </p:nvCxnSpPr>
        <p:spPr>
          <a:xfrm flipV="1">
            <a:off x="3816360" y="5037498"/>
            <a:ext cx="838767" cy="49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B03BE3C5-E263-4347-B763-4AE5039F6B23}"/>
              </a:ext>
            </a:extLst>
          </p:cNvPr>
          <p:cNvSpPr/>
          <p:nvPr/>
        </p:nvSpPr>
        <p:spPr>
          <a:xfrm>
            <a:off x="1438945" y="3329337"/>
            <a:ext cx="407484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B16CE623-920D-4C0F-A53C-25C93813D5F6}"/>
              </a:ext>
            </a:extLst>
          </p:cNvPr>
          <p:cNvGraphicFramePr>
            <a:graphicFrameLocks noGrp="1"/>
          </p:cNvGraphicFramePr>
          <p:nvPr/>
        </p:nvGraphicFramePr>
        <p:xfrm>
          <a:off x="325369" y="868265"/>
          <a:ext cx="11541262" cy="23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4857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4036405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SMILES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logP</a:t>
                      </a:r>
                      <a:endParaRPr lang="en-US" altLang="zh-TW" sz="320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C[C@H]([C@@H](C)Cl)Cl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C(C=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CBr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)N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CCC(CO)Br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[13CH3][13CH2][13CH2][13CH2][13CH2][13CH2]O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2.0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CCCOCCP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26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Problems</a:t>
            </a:r>
          </a:p>
        </p:txBody>
      </p:sp>
      <p:sp>
        <p:nvSpPr>
          <p:cNvPr id="18" name="圓角矩形 89">
            <a:extLst>
              <a:ext uri="{FF2B5EF4-FFF2-40B4-BE49-F238E27FC236}">
                <a16:creationId xmlns:a16="http://schemas.microsoft.com/office/drawing/2014/main" id="{22BE26F0-0F1B-423A-85AA-1FBD14185DAE}"/>
              </a:ext>
            </a:extLst>
          </p:cNvPr>
          <p:cNvSpPr/>
          <p:nvPr/>
        </p:nvSpPr>
        <p:spPr>
          <a:xfrm>
            <a:off x="288680" y="1466506"/>
            <a:ext cx="3576881" cy="101850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</a:t>
            </a:r>
          </a:p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(MAE) 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圓角矩形 90">
            <a:extLst>
              <a:ext uri="{FF2B5EF4-FFF2-40B4-BE49-F238E27FC236}">
                <a16:creationId xmlns:a16="http://schemas.microsoft.com/office/drawing/2014/main" id="{32A3FB43-A62B-478B-B00D-451C7238D51C}"/>
              </a:ext>
            </a:extLst>
          </p:cNvPr>
          <p:cNvSpPr/>
          <p:nvPr/>
        </p:nvSpPr>
        <p:spPr>
          <a:xfrm>
            <a:off x="8326438" y="1460579"/>
            <a:ext cx="3392153" cy="101850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 (RMSE)</a:t>
            </a:r>
            <a:endParaRPr kumimoji="1" lang="zh-TW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圓角矩形 89">
            <a:extLst>
              <a:ext uri="{FF2B5EF4-FFF2-40B4-BE49-F238E27FC236}">
                <a16:creationId xmlns:a16="http://schemas.microsoft.com/office/drawing/2014/main" id="{0EDC9C09-2F3D-413D-942C-80E255FA9855}"/>
              </a:ext>
            </a:extLst>
          </p:cNvPr>
          <p:cNvSpPr/>
          <p:nvPr/>
        </p:nvSpPr>
        <p:spPr>
          <a:xfrm>
            <a:off x="4307559" y="1460579"/>
            <a:ext cx="3576881" cy="101850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</a:t>
            </a:r>
            <a:r>
              <a:rPr kumimoji="1"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(MSE)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93B58A9-55A2-4E3D-B2E4-7CFC327F6C30}"/>
                  </a:ext>
                </a:extLst>
              </p:cNvPr>
              <p:cNvSpPr txBox="1"/>
              <p:nvPr/>
            </p:nvSpPr>
            <p:spPr>
              <a:xfrm>
                <a:off x="601331" y="3243675"/>
                <a:ext cx="2951577" cy="777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3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MAE</a:t>
                </a:r>
                <a14:m>
                  <m:oMath xmlns:m="http://schemas.openxmlformats.org/officeDocument/2006/math">
                    <m:r>
                      <a:rPr kumimoji="1"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kumimoji="1"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93B58A9-55A2-4E3D-B2E4-7CFC327F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31" y="3243675"/>
                <a:ext cx="2951577" cy="777072"/>
              </a:xfrm>
              <a:prstGeom prst="rect">
                <a:avLst/>
              </a:prstGeom>
              <a:blipFill>
                <a:blip r:embed="rId3"/>
                <a:stretch>
                  <a:fillRect l="-8471" b="-15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46DC2267-10FE-4D97-BB83-E6F154F4BC62}"/>
                  </a:ext>
                </a:extLst>
              </p:cNvPr>
              <p:cNvSpPr txBox="1"/>
              <p:nvPr/>
            </p:nvSpPr>
            <p:spPr>
              <a:xfrm>
                <a:off x="4545959" y="3243675"/>
                <a:ext cx="3100079" cy="777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3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MSE</a:t>
                </a:r>
                <a14:m>
                  <m:oMath xmlns:m="http://schemas.openxmlformats.org/officeDocument/2006/math">
                    <m:r>
                      <a:rPr kumimoji="1"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kumimoji="1"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1" lang="en-US" altLang="zh-TW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kumimoji="1" lang="en-US" altLang="zh-TW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zh-TW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kumimoji="1"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46DC2267-10FE-4D97-BB83-E6F154F4B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959" y="3243675"/>
                <a:ext cx="3100079" cy="777072"/>
              </a:xfrm>
              <a:prstGeom prst="rect">
                <a:avLst/>
              </a:prstGeom>
              <a:blipFill>
                <a:blip r:embed="rId4"/>
                <a:stretch>
                  <a:fillRect l="-8071" b="-15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8321D8E-A0ED-4923-9D89-D0B2CF782B85}"/>
                  </a:ext>
                </a:extLst>
              </p:cNvPr>
              <p:cNvSpPr txBox="1"/>
              <p:nvPr/>
            </p:nvSpPr>
            <p:spPr>
              <a:xfrm>
                <a:off x="8181433" y="3131144"/>
                <a:ext cx="3682162" cy="1002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32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RMSE</a:t>
                </a:r>
                <a14:m>
                  <m:oMath xmlns:m="http://schemas.openxmlformats.org/officeDocument/2006/math">
                    <m:r>
                      <a:rPr kumimoji="1" lang="en-US" altLang="zh-TW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zh-TW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TW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zh-TW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kumimoji="1" lang="en-US" altLang="zh-TW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kumimoji="1"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8321D8E-A0ED-4923-9D89-D0B2CF782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433" y="3131144"/>
                <a:ext cx="3682162" cy="1002134"/>
              </a:xfrm>
              <a:prstGeom prst="rect">
                <a:avLst/>
              </a:prstGeom>
              <a:blipFill>
                <a:blip r:embed="rId5"/>
                <a:stretch>
                  <a:fillRect l="-6623" b="-48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9891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Dividing the SMILES into Unique Tokens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23B475-897E-4A54-BFE5-D73BBF15FC23}"/>
              </a:ext>
            </a:extLst>
          </p:cNvPr>
          <p:cNvSpPr/>
          <p:nvPr/>
        </p:nvSpPr>
        <p:spPr>
          <a:xfrm>
            <a:off x="286328" y="1092859"/>
            <a:ext cx="96889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keras.preprocessing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text, sequence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keras.preprocessing.text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Tokenizer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tokenizer = Tokenizer(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lower=False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char_level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=True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tokenizer.fit_on_texts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[:,0])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tokenizer.texts_to_sequences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df.values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[:,0])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sequence.pad_sequences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dtype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='int32', truncating='pre', value=0.,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max_length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word_index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=",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tokenizer.word_index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C0CC9-C88B-49E9-A5DB-648B22E3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" y="5730822"/>
            <a:ext cx="11541185" cy="6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59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Neural Network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4F58140-996C-480E-BFB0-FE1210AE4627}"/>
              </a:ext>
            </a:extLst>
          </p:cNvPr>
          <p:cNvSpPr/>
          <p:nvPr/>
        </p:nvSpPr>
        <p:spPr>
          <a:xfrm>
            <a:off x="756448" y="3183467"/>
            <a:ext cx="2806884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A39CEF-0C16-4DDB-8210-EF9B271F7956}"/>
              </a:ext>
            </a:extLst>
          </p:cNvPr>
          <p:cNvSpPr/>
          <p:nvPr/>
        </p:nvSpPr>
        <p:spPr>
          <a:xfrm>
            <a:off x="4056502" y="3183467"/>
            <a:ext cx="3338144" cy="914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1595AC4-686F-483F-AB5E-2A1185F5C186}"/>
              </a:ext>
            </a:extLst>
          </p:cNvPr>
          <p:cNvSpPr/>
          <p:nvPr/>
        </p:nvSpPr>
        <p:spPr>
          <a:xfrm>
            <a:off x="7851383" y="3183467"/>
            <a:ext cx="2806883" cy="9144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8B7EF19C-ACE5-4FE2-954C-B7BBF4398683}"/>
              </a:ext>
            </a:extLst>
          </p:cNvPr>
          <p:cNvSpPr/>
          <p:nvPr/>
        </p:nvSpPr>
        <p:spPr>
          <a:xfrm>
            <a:off x="3450718" y="3429000"/>
            <a:ext cx="72411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3A0DA4C-A411-4D66-B5A2-3EAEAC32D132}"/>
              </a:ext>
            </a:extLst>
          </p:cNvPr>
          <p:cNvSpPr/>
          <p:nvPr/>
        </p:nvSpPr>
        <p:spPr>
          <a:xfrm>
            <a:off x="7320122" y="3398351"/>
            <a:ext cx="605784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569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C3DBAC-EDAB-436F-AD12-E5E13432D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195" y="2616768"/>
            <a:ext cx="5799859" cy="413621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Plotting Training and Validation Loss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BA3B7F-4EF8-413F-88B0-D4F16F63FD5C}"/>
              </a:ext>
            </a:extLst>
          </p:cNvPr>
          <p:cNvSpPr/>
          <p:nvPr/>
        </p:nvSpPr>
        <p:spPr>
          <a:xfrm>
            <a:off x="279748" y="1048255"/>
            <a:ext cx="119122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 = range(1,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color='k', label='Training loss')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plt.plot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(epochs,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val_loss_values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'b', color='b', label='Validation loss')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plt.title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('Training and validation loss')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plt.xlabel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('Epochs')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plt.ylabel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('Loss')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plt.legend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plt.show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3D847E-5F0A-42E4-B33D-AF2A704DDA93}"/>
              </a:ext>
            </a:extLst>
          </p:cNvPr>
          <p:cNvSpPr/>
          <p:nvPr/>
        </p:nvSpPr>
        <p:spPr>
          <a:xfrm>
            <a:off x="8201890" y="4546950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Perfect!!!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931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Experiments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C8881E-193E-404D-A365-0CA7EBCE8E28}"/>
              </a:ext>
            </a:extLst>
          </p:cNvPr>
          <p:cNvSpPr/>
          <p:nvPr/>
        </p:nvSpPr>
        <p:spPr>
          <a:xfrm>
            <a:off x="222177" y="736901"/>
            <a:ext cx="11509882" cy="6121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大小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增加神經元或層數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Xavier Initialization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tensorflow.keras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initializers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initializers.GlorotNormal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(seed=None)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/>
              <a:t>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，例如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或下面的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en-US" altLang="zh-TW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zh-TW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optimizers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optimizers.SGD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=0.01)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也可以順便改變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</a:p>
          <a:p>
            <a:r>
              <a:rPr lang="en-US" altLang="zh-TW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(loss="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optimizer=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metrics=["accuracy"])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SimpleRNN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各自表示成一個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12811364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Data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DDBABD-DBF8-4228-BBFC-EC13EB176253}"/>
              </a:ext>
            </a:extLst>
          </p:cNvPr>
          <p:cNvSpPr txBox="1"/>
          <p:nvPr/>
        </p:nvSpPr>
        <p:spPr>
          <a:xfrm>
            <a:off x="148244" y="1265382"/>
            <a:ext cx="11775901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Processing 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Language Translator, Social Media Monitoring, Chatbots, Others.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Time Series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Biology, Medicine, Finance, Industry, Others.</a:t>
            </a:r>
          </a:p>
        </p:txBody>
      </p:sp>
    </p:spTree>
    <p:extLst>
      <p:ext uri="{BB962C8B-B14F-4D97-AF65-F5344CB8AC3E}">
        <p14:creationId xmlns:p14="http://schemas.microsoft.com/office/powerpoint/2010/main" val="5706329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Time Series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DDBABD-DBF8-4228-BBFC-EC13EB176253}"/>
              </a:ext>
            </a:extLst>
          </p:cNvPr>
          <p:cNvSpPr txBox="1"/>
          <p:nvPr/>
        </p:nvSpPr>
        <p:spPr>
          <a:xfrm>
            <a:off x="6096000" y="2735230"/>
            <a:ext cx="6086667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timeseries dataset (420,551 data)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weather-related values (feature)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2009–2016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Recorded every 10 minutes over several years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09E8F6-A6A5-4359-AB49-A2FD75DF8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6" y="1975401"/>
            <a:ext cx="5775203" cy="37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88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Time Series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FEF64B1-57D6-4E38-A319-2A2D4342B84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62668" y="939301"/>
          <a:ext cx="9666663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210">
                  <a:extLst>
                    <a:ext uri="{9D8B030D-6E8A-4147-A177-3AD203B41FA5}">
                      <a16:colId xmlns:a16="http://schemas.microsoft.com/office/drawing/2014/main" val="2795982094"/>
                    </a:ext>
                  </a:extLst>
                </a:gridCol>
                <a:gridCol w="3327662">
                  <a:extLst>
                    <a:ext uri="{9D8B030D-6E8A-4147-A177-3AD203B41FA5}">
                      <a16:colId xmlns:a16="http://schemas.microsoft.com/office/drawing/2014/main" val="2060300095"/>
                    </a:ext>
                  </a:extLst>
                </a:gridCol>
                <a:gridCol w="4920791">
                  <a:extLst>
                    <a:ext uri="{9D8B030D-6E8A-4147-A177-3AD203B41FA5}">
                      <a16:colId xmlns:a16="http://schemas.microsoft.com/office/drawing/2014/main" val="1732982356"/>
                    </a:ext>
                  </a:extLst>
                </a:gridCol>
              </a:tblGrid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	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056434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Time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Date-time reference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057110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 (mbar)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Pressure in millibar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42251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(</a:t>
                      </a:r>
                      <a:r>
                        <a:rPr lang="en-US" altLang="zh-TW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degC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in Celsius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5588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Tpot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(K)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in Kelvin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988161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Tdew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degC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in Celsius relative to humidity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882263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rh (%)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Relative Humidity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408728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VPmax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(mbar)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Saturation vapor pressure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102408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VPact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(mbar)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Vapor pressure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070218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VPdef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(mbar)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Vapor pressure deficit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94874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(g/kg)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 humidity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310972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H2OC (mmol/mol)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vapor concentration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805810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rho (g/m ** 3)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Airtight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28153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wv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(m/s)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 speed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2833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wv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(m/s)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wind speed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16753"/>
                  </a:ext>
                </a:extLst>
              </a:tr>
              <a:tr h="354051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 (deg)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 direction in degrees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493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7349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81FCA41-9429-4747-9200-9635C17EF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00" y="3903778"/>
            <a:ext cx="3657600" cy="25431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Time Series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DDBABD-DBF8-4228-BBFC-EC13EB176253}"/>
              </a:ext>
            </a:extLst>
          </p:cNvPr>
          <p:cNvSpPr txBox="1"/>
          <p:nvPr/>
        </p:nvSpPr>
        <p:spPr>
          <a:xfrm>
            <a:off x="9046249" y="4230254"/>
            <a:ext cx="2693170" cy="1689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十分鐘一個數據點，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一年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約有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52560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個數據點。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AD69126-4760-4DD8-99C8-5CBF095F27F2}"/>
              </a:ext>
            </a:extLst>
          </p:cNvPr>
          <p:cNvGraphicFramePr>
            <a:graphicFrameLocks noGrp="1"/>
          </p:cNvGraphicFramePr>
          <p:nvPr/>
        </p:nvGraphicFramePr>
        <p:xfrm>
          <a:off x="75414" y="1113134"/>
          <a:ext cx="12019177" cy="235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490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701308">
                  <a:extLst>
                    <a:ext uri="{9D8B030D-6E8A-4147-A177-3AD203B41FA5}">
                      <a16:colId xmlns:a16="http://schemas.microsoft.com/office/drawing/2014/main" val="3978080876"/>
                    </a:ext>
                  </a:extLst>
                </a:gridCol>
                <a:gridCol w="673257">
                  <a:extLst>
                    <a:ext uri="{9D8B030D-6E8A-4147-A177-3AD203B41FA5}">
                      <a16:colId xmlns:a16="http://schemas.microsoft.com/office/drawing/2014/main" val="1632981800"/>
                    </a:ext>
                  </a:extLst>
                </a:gridCol>
                <a:gridCol w="607799">
                  <a:extLst>
                    <a:ext uri="{9D8B030D-6E8A-4147-A177-3AD203B41FA5}">
                      <a16:colId xmlns:a16="http://schemas.microsoft.com/office/drawing/2014/main" val="1600593898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2878635362"/>
                    </a:ext>
                  </a:extLst>
                </a:gridCol>
                <a:gridCol w="486241">
                  <a:extLst>
                    <a:ext uri="{9D8B030D-6E8A-4147-A177-3AD203B41FA5}">
                      <a16:colId xmlns:a16="http://schemas.microsoft.com/office/drawing/2014/main" val="524286091"/>
                    </a:ext>
                  </a:extLst>
                </a:gridCol>
                <a:gridCol w="757413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  <a:gridCol w="720010">
                  <a:extLst>
                    <a:ext uri="{9D8B030D-6E8A-4147-A177-3AD203B41FA5}">
                      <a16:colId xmlns:a16="http://schemas.microsoft.com/office/drawing/2014/main" val="3888579752"/>
                    </a:ext>
                  </a:extLst>
                </a:gridCol>
                <a:gridCol w="691956">
                  <a:extLst>
                    <a:ext uri="{9D8B030D-6E8A-4147-A177-3AD203B41FA5}">
                      <a16:colId xmlns:a16="http://schemas.microsoft.com/office/drawing/2014/main" val="827738684"/>
                    </a:ext>
                  </a:extLst>
                </a:gridCol>
                <a:gridCol w="663905">
                  <a:extLst>
                    <a:ext uri="{9D8B030D-6E8A-4147-A177-3AD203B41FA5}">
                      <a16:colId xmlns:a16="http://schemas.microsoft.com/office/drawing/2014/main" val="370922184"/>
                    </a:ext>
                  </a:extLst>
                </a:gridCol>
                <a:gridCol w="1094041">
                  <a:extLst>
                    <a:ext uri="{9D8B030D-6E8A-4147-A177-3AD203B41FA5}">
                      <a16:colId xmlns:a16="http://schemas.microsoft.com/office/drawing/2014/main" val="1672312639"/>
                    </a:ext>
                  </a:extLst>
                </a:gridCol>
                <a:gridCol w="822868">
                  <a:extLst>
                    <a:ext uri="{9D8B030D-6E8A-4147-A177-3AD203B41FA5}">
                      <a16:colId xmlns:a16="http://schemas.microsoft.com/office/drawing/2014/main" val="3364515247"/>
                    </a:ext>
                  </a:extLst>
                </a:gridCol>
                <a:gridCol w="645204">
                  <a:extLst>
                    <a:ext uri="{9D8B030D-6E8A-4147-A177-3AD203B41FA5}">
                      <a16:colId xmlns:a16="http://schemas.microsoft.com/office/drawing/2014/main" val="2254986181"/>
                    </a:ext>
                  </a:extLst>
                </a:gridCol>
                <a:gridCol w="916376">
                  <a:extLst>
                    <a:ext uri="{9D8B030D-6E8A-4147-A177-3AD203B41FA5}">
                      <a16:colId xmlns:a16="http://schemas.microsoft.com/office/drawing/2014/main" val="263487361"/>
                    </a:ext>
                  </a:extLst>
                </a:gridCol>
                <a:gridCol w="698352">
                  <a:extLst>
                    <a:ext uri="{9D8B030D-6E8A-4147-A177-3AD203B41FA5}">
                      <a16:colId xmlns:a16="http://schemas.microsoft.com/office/drawing/2014/main" val="3543910990"/>
                    </a:ext>
                  </a:extLst>
                </a:gridCol>
              </a:tblGrid>
              <a:tr h="4370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Time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 (mbar)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 (</a:t>
                      </a:r>
                      <a:r>
                        <a:rPr lang="en-US" altLang="zh-TW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degC</a:t>
                      </a:r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Tpot</a:t>
                      </a:r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Tdew</a:t>
                      </a:r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degC</a:t>
                      </a:r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rh 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VPmax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(mbar)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VPact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(mbar)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VPdef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(mbar)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(g/kg)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H2OC (mmol/mol)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rho (g/m^3)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wv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</a:t>
                      </a:r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wv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 (deg)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01.01.2009 00:10:00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996.52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-8.02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265.4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-8.9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3.11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1.94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3.12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1307.75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1.03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1.75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152.3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01.01.2009 00:20:00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996.57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-8.41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265.01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-9.28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1.89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1309.8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0.72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136.1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01.01.2009 00:30:00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996.53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-8.51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264.91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-9.31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1.88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1310.24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0.19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171.6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01.01.2009 00:40:00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996.51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-8.31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265.12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-9.07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94.2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3.26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3.07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0.19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1.92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3.08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1309.19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0.34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01.01.2009 00:50:00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996.51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-8.27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265.15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-9.04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3.27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3.08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0.19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1.92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1309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0.32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214.3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E92AE1CF-BC83-4066-A2D6-1FC96DD41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7" y="3769151"/>
            <a:ext cx="3956097" cy="291797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761369-800F-42E0-9D6B-E3C95E017927}"/>
              </a:ext>
            </a:extLst>
          </p:cNvPr>
          <p:cNvSpPr/>
          <p:nvPr/>
        </p:nvSpPr>
        <p:spPr>
          <a:xfrm>
            <a:off x="903963" y="4341090"/>
            <a:ext cx="481491" cy="16882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BAFC2E07-1F0C-446E-AB04-42EC264ADDC9}"/>
              </a:ext>
            </a:extLst>
          </p:cNvPr>
          <p:cNvSpPr/>
          <p:nvPr/>
        </p:nvSpPr>
        <p:spPr>
          <a:xfrm>
            <a:off x="1385454" y="4100945"/>
            <a:ext cx="3556000" cy="258619"/>
          </a:xfrm>
          <a:custGeom>
            <a:avLst/>
            <a:gdLst>
              <a:gd name="connsiteX0" fmla="*/ 0 w 3362037"/>
              <a:gd name="connsiteY0" fmla="*/ 258619 h 258619"/>
              <a:gd name="connsiteX1" fmla="*/ 1154546 w 3362037"/>
              <a:gd name="connsiteY1" fmla="*/ 0 h 258619"/>
              <a:gd name="connsiteX2" fmla="*/ 3362037 w 3362037"/>
              <a:gd name="connsiteY2" fmla="*/ 258619 h 2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2037" h="258619">
                <a:moveTo>
                  <a:pt x="0" y="258619"/>
                </a:moveTo>
                <a:cubicBezTo>
                  <a:pt x="297103" y="129309"/>
                  <a:pt x="594207" y="0"/>
                  <a:pt x="1154546" y="0"/>
                </a:cubicBezTo>
                <a:cubicBezTo>
                  <a:pt x="1714885" y="0"/>
                  <a:pt x="2538461" y="129309"/>
                  <a:pt x="3362037" y="258619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3CB1CF-3052-4B52-812B-EE050CBB6CDC}"/>
              </a:ext>
            </a:extLst>
          </p:cNvPr>
          <p:cNvSpPr/>
          <p:nvPr/>
        </p:nvSpPr>
        <p:spPr>
          <a:xfrm>
            <a:off x="5022401" y="3886894"/>
            <a:ext cx="3694257" cy="25769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F24DFE-C5AB-4664-93EF-D66CA02DB537}"/>
              </a:ext>
            </a:extLst>
          </p:cNvPr>
          <p:cNvSpPr/>
          <p:nvPr/>
        </p:nvSpPr>
        <p:spPr>
          <a:xfrm>
            <a:off x="4057386" y="387942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一年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281569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Time Series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DDBABD-DBF8-4228-BBFC-EC13EB176253}"/>
              </a:ext>
            </a:extLst>
          </p:cNvPr>
          <p:cNvSpPr txBox="1"/>
          <p:nvPr/>
        </p:nvSpPr>
        <p:spPr>
          <a:xfrm>
            <a:off x="4414976" y="3644671"/>
            <a:ext cx="3648075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200,000 timesteps as training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are sampled at one data point per hour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AD69126-4760-4DD8-99C8-5CBF095F27F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414" y="1113134"/>
          <a:ext cx="12019177" cy="235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490">
                  <a:extLst>
                    <a:ext uri="{9D8B030D-6E8A-4147-A177-3AD203B41FA5}">
                      <a16:colId xmlns:a16="http://schemas.microsoft.com/office/drawing/2014/main" val="1824887873"/>
                    </a:ext>
                  </a:extLst>
                </a:gridCol>
                <a:gridCol w="701308">
                  <a:extLst>
                    <a:ext uri="{9D8B030D-6E8A-4147-A177-3AD203B41FA5}">
                      <a16:colId xmlns:a16="http://schemas.microsoft.com/office/drawing/2014/main" val="3978080876"/>
                    </a:ext>
                  </a:extLst>
                </a:gridCol>
                <a:gridCol w="673257">
                  <a:extLst>
                    <a:ext uri="{9D8B030D-6E8A-4147-A177-3AD203B41FA5}">
                      <a16:colId xmlns:a16="http://schemas.microsoft.com/office/drawing/2014/main" val="1632981800"/>
                    </a:ext>
                  </a:extLst>
                </a:gridCol>
                <a:gridCol w="607799">
                  <a:extLst>
                    <a:ext uri="{9D8B030D-6E8A-4147-A177-3AD203B41FA5}">
                      <a16:colId xmlns:a16="http://schemas.microsoft.com/office/drawing/2014/main" val="1600593898"/>
                    </a:ext>
                  </a:extLst>
                </a:gridCol>
                <a:gridCol w="691957">
                  <a:extLst>
                    <a:ext uri="{9D8B030D-6E8A-4147-A177-3AD203B41FA5}">
                      <a16:colId xmlns:a16="http://schemas.microsoft.com/office/drawing/2014/main" val="2878635362"/>
                    </a:ext>
                  </a:extLst>
                </a:gridCol>
                <a:gridCol w="486241">
                  <a:extLst>
                    <a:ext uri="{9D8B030D-6E8A-4147-A177-3AD203B41FA5}">
                      <a16:colId xmlns:a16="http://schemas.microsoft.com/office/drawing/2014/main" val="524286091"/>
                    </a:ext>
                  </a:extLst>
                </a:gridCol>
                <a:gridCol w="757413">
                  <a:extLst>
                    <a:ext uri="{9D8B030D-6E8A-4147-A177-3AD203B41FA5}">
                      <a16:colId xmlns:a16="http://schemas.microsoft.com/office/drawing/2014/main" val="698662702"/>
                    </a:ext>
                  </a:extLst>
                </a:gridCol>
                <a:gridCol w="720010">
                  <a:extLst>
                    <a:ext uri="{9D8B030D-6E8A-4147-A177-3AD203B41FA5}">
                      <a16:colId xmlns:a16="http://schemas.microsoft.com/office/drawing/2014/main" val="3888579752"/>
                    </a:ext>
                  </a:extLst>
                </a:gridCol>
                <a:gridCol w="691956">
                  <a:extLst>
                    <a:ext uri="{9D8B030D-6E8A-4147-A177-3AD203B41FA5}">
                      <a16:colId xmlns:a16="http://schemas.microsoft.com/office/drawing/2014/main" val="827738684"/>
                    </a:ext>
                  </a:extLst>
                </a:gridCol>
                <a:gridCol w="663905">
                  <a:extLst>
                    <a:ext uri="{9D8B030D-6E8A-4147-A177-3AD203B41FA5}">
                      <a16:colId xmlns:a16="http://schemas.microsoft.com/office/drawing/2014/main" val="370922184"/>
                    </a:ext>
                  </a:extLst>
                </a:gridCol>
                <a:gridCol w="1094041">
                  <a:extLst>
                    <a:ext uri="{9D8B030D-6E8A-4147-A177-3AD203B41FA5}">
                      <a16:colId xmlns:a16="http://schemas.microsoft.com/office/drawing/2014/main" val="1672312639"/>
                    </a:ext>
                  </a:extLst>
                </a:gridCol>
                <a:gridCol w="822868">
                  <a:extLst>
                    <a:ext uri="{9D8B030D-6E8A-4147-A177-3AD203B41FA5}">
                      <a16:colId xmlns:a16="http://schemas.microsoft.com/office/drawing/2014/main" val="3364515247"/>
                    </a:ext>
                  </a:extLst>
                </a:gridCol>
                <a:gridCol w="645204">
                  <a:extLst>
                    <a:ext uri="{9D8B030D-6E8A-4147-A177-3AD203B41FA5}">
                      <a16:colId xmlns:a16="http://schemas.microsoft.com/office/drawing/2014/main" val="2254986181"/>
                    </a:ext>
                  </a:extLst>
                </a:gridCol>
                <a:gridCol w="916376">
                  <a:extLst>
                    <a:ext uri="{9D8B030D-6E8A-4147-A177-3AD203B41FA5}">
                      <a16:colId xmlns:a16="http://schemas.microsoft.com/office/drawing/2014/main" val="263487361"/>
                    </a:ext>
                  </a:extLst>
                </a:gridCol>
                <a:gridCol w="698352">
                  <a:extLst>
                    <a:ext uri="{9D8B030D-6E8A-4147-A177-3AD203B41FA5}">
                      <a16:colId xmlns:a16="http://schemas.microsoft.com/office/drawing/2014/main" val="3543910990"/>
                    </a:ext>
                  </a:extLst>
                </a:gridCol>
              </a:tblGrid>
              <a:tr h="4370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Time</a:t>
                      </a:r>
                      <a:endParaRPr lang="zh-TW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 (mbar)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 (</a:t>
                      </a:r>
                      <a:r>
                        <a:rPr lang="en-US" altLang="zh-TW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degC</a:t>
                      </a:r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Tpot</a:t>
                      </a:r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(K)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Tdew</a:t>
                      </a:r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altLang="zh-TW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degC</a:t>
                      </a:r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rh (%)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VPmax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(mbar)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VPact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(mbar)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VPdef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(mbar)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(g/kg)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H2OC (mmol/mol)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rho (g/m^3)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wv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 </a:t>
                      </a:r>
                      <a:r>
                        <a:rPr lang="en-US" altLang="zh-TW" sz="1600" b="1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wv</a:t>
                      </a:r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(m/s)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wd (deg)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29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01.01.2009 00:10:00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996.52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-8.02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265.4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-8.9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3.33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3.11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1.94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3.12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1307.75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1.03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1.75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152.3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9246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01.01.2009 00:20:00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996.57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-8.41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265.01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-9.28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1.89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1309.8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0.72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136.1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562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01.01.2009 00:30:00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996.53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-8.51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264.91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-9.31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93.9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1.88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1310.24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0.19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171.6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748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01.01.2009 00:40:00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996.51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-8.31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265.12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-9.07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94.2</a:t>
                      </a:r>
                      <a:endParaRPr lang="pl-PL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3.26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3.07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0.19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1.92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3.08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1309.19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0.34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198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38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01.01.2009 00:50:00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996.51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-8.27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265.15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-9.04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3.27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3.08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0.19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1.92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3.09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1309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0.32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214.3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3322085"/>
                  </a:ext>
                </a:extLst>
              </a:tr>
            </a:tbl>
          </a:graphicData>
        </a:graphic>
      </p:graphicFrame>
      <p:pic>
        <p:nvPicPr>
          <p:cNvPr id="11" name="圖片 10">
            <a:extLst>
              <a:ext uri="{FF2B5EF4-FFF2-40B4-BE49-F238E27FC236}">
                <a16:creationId xmlns:a16="http://schemas.microsoft.com/office/drawing/2014/main" id="{E92AE1CF-BC83-4066-A2D6-1FC96DD41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3769151"/>
            <a:ext cx="3956097" cy="2917976"/>
          </a:xfrm>
          <a:prstGeom prst="rect">
            <a:avLst/>
          </a:prstGeom>
        </p:spPr>
      </p:pic>
      <p:sp>
        <p:nvSpPr>
          <p:cNvPr id="17" name="箭號: 向上 51">
            <a:extLst>
              <a:ext uri="{FF2B5EF4-FFF2-40B4-BE49-F238E27FC236}">
                <a16:creationId xmlns:a16="http://schemas.microsoft.com/office/drawing/2014/main" id="{99FADFE5-A9C2-4946-820B-07F3D365CE24}"/>
              </a:ext>
            </a:extLst>
          </p:cNvPr>
          <p:cNvSpPr/>
          <p:nvPr/>
        </p:nvSpPr>
        <p:spPr>
          <a:xfrm rot="5400000">
            <a:off x="5952816" y="3905184"/>
            <a:ext cx="631596" cy="4206027"/>
          </a:xfrm>
          <a:prstGeom prst="upArrow">
            <a:avLst>
              <a:gd name="adj1" fmla="val 50000"/>
              <a:gd name="adj2" fmla="val 8071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7E30011-03DB-4B99-9848-00A3C388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16" y="3947026"/>
            <a:ext cx="36480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359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to One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4494A3-3AFE-4B12-B45D-AB486D9897B8}"/>
              </a:ext>
            </a:extLst>
          </p:cNvPr>
          <p:cNvSpPr/>
          <p:nvPr/>
        </p:nvSpPr>
        <p:spPr>
          <a:xfrm>
            <a:off x="4922271" y="1320297"/>
            <a:ext cx="1477753" cy="1987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(1,14)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219BBD6-1BC8-4BBA-AAA4-DE378BBB23E9}"/>
              </a:ext>
            </a:extLst>
          </p:cNvPr>
          <p:cNvSpPr txBox="1"/>
          <p:nvPr/>
        </p:nvSpPr>
        <p:spPr>
          <a:xfrm>
            <a:off x="4168557" y="223906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78BE8F-5E25-4924-9008-579627CBD8F1}"/>
              </a:ext>
            </a:extLst>
          </p:cNvPr>
          <p:cNvSpPr txBox="1"/>
          <p:nvPr/>
        </p:nvSpPr>
        <p:spPr>
          <a:xfrm>
            <a:off x="4886488" y="6092061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shape = (N-1, 1, 14)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7AAF4B-29D4-43CE-8FFD-53C2D21AE103}"/>
              </a:ext>
            </a:extLst>
          </p:cNvPr>
          <p:cNvSpPr txBox="1"/>
          <p:nvPr/>
        </p:nvSpPr>
        <p:spPr>
          <a:xfrm>
            <a:off x="4168558" y="402709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83488F-3021-4448-9B88-1C33E1B2D190}"/>
              </a:ext>
            </a:extLst>
          </p:cNvPr>
          <p:cNvSpPr/>
          <p:nvPr/>
        </p:nvSpPr>
        <p:spPr>
          <a:xfrm>
            <a:off x="4922271" y="3307762"/>
            <a:ext cx="1477754" cy="17301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y_train[0]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3890408-3E20-4FEF-AE0F-E9D7E7186457}"/>
              </a:ext>
            </a:extLst>
          </p:cNvPr>
          <p:cNvSpPr/>
          <p:nvPr/>
        </p:nvSpPr>
        <p:spPr>
          <a:xfrm>
            <a:off x="7209769" y="1288472"/>
            <a:ext cx="1474831" cy="1987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(1,14)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8C165B1-EAC7-48B5-AE9A-4E803FA5FE76}"/>
              </a:ext>
            </a:extLst>
          </p:cNvPr>
          <p:cNvSpPr txBox="1"/>
          <p:nvPr/>
        </p:nvSpPr>
        <p:spPr>
          <a:xfrm>
            <a:off x="6514288" y="220724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19AEF54-3635-4876-8E73-7F293E9150CA}"/>
              </a:ext>
            </a:extLst>
          </p:cNvPr>
          <p:cNvSpPr txBox="1"/>
          <p:nvPr/>
        </p:nvSpPr>
        <p:spPr>
          <a:xfrm>
            <a:off x="6514289" y="399527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F202B6-270C-46AA-BD96-7EF23377F633}"/>
              </a:ext>
            </a:extLst>
          </p:cNvPr>
          <p:cNvSpPr/>
          <p:nvPr/>
        </p:nvSpPr>
        <p:spPr>
          <a:xfrm>
            <a:off x="7213700" y="3275938"/>
            <a:ext cx="1470899" cy="17301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y_train[1]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(1,1)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05C23C5-E81E-4651-AF7D-BDCE7B2F9845}"/>
              </a:ext>
            </a:extLst>
          </p:cNvPr>
          <p:cNvSpPr/>
          <p:nvPr/>
        </p:nvSpPr>
        <p:spPr>
          <a:xfrm rot="13802295">
            <a:off x="9113829" y="35960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418A406-04B0-4EA0-8423-CB2E679B6856}"/>
              </a:ext>
            </a:extLst>
          </p:cNvPr>
          <p:cNvSpPr/>
          <p:nvPr/>
        </p:nvSpPr>
        <p:spPr>
          <a:xfrm rot="13802295">
            <a:off x="9472360" y="35960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831954C-87EA-4992-BF8A-A733CFFDCBE5}"/>
              </a:ext>
            </a:extLst>
          </p:cNvPr>
          <p:cNvSpPr/>
          <p:nvPr/>
        </p:nvSpPr>
        <p:spPr>
          <a:xfrm rot="13802295">
            <a:off x="8752418" y="359599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978359-DC59-456E-9DA6-5EBCE1E9AC03}"/>
              </a:ext>
            </a:extLst>
          </p:cNvPr>
          <p:cNvSpPr/>
          <p:nvPr/>
        </p:nvSpPr>
        <p:spPr>
          <a:xfrm>
            <a:off x="10485786" y="1288473"/>
            <a:ext cx="1477755" cy="19874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[N-1]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(1,14)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A09BC3D-FE86-46AD-B750-A58E5C4ACE43}"/>
              </a:ext>
            </a:extLst>
          </p:cNvPr>
          <p:cNvSpPr txBox="1"/>
          <p:nvPr/>
        </p:nvSpPr>
        <p:spPr>
          <a:xfrm>
            <a:off x="9575931" y="2207241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N-1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3FF5475-2E43-40D6-B0B9-584D90C2CE66}"/>
              </a:ext>
            </a:extLst>
          </p:cNvPr>
          <p:cNvSpPr txBox="1"/>
          <p:nvPr/>
        </p:nvSpPr>
        <p:spPr>
          <a:xfrm>
            <a:off x="9672110" y="399527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86B97B4-02D4-4FF3-AE5C-AFE4D1B27C17}"/>
              </a:ext>
            </a:extLst>
          </p:cNvPr>
          <p:cNvSpPr/>
          <p:nvPr/>
        </p:nvSpPr>
        <p:spPr>
          <a:xfrm>
            <a:off x="10485786" y="3275938"/>
            <a:ext cx="1477756" cy="17301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y_train[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algn="ctr"/>
            <a:r>
              <a:rPr lang="fr-F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Shape: (1,1)</a:t>
            </a: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93573365-1653-4B9F-9283-172DFC6F4F51}"/>
              </a:ext>
            </a:extLst>
          </p:cNvPr>
          <p:cNvSpPr/>
          <p:nvPr/>
        </p:nvSpPr>
        <p:spPr>
          <a:xfrm rot="16200000">
            <a:off x="8162241" y="1943016"/>
            <a:ext cx="561329" cy="7041271"/>
          </a:xfrm>
          <a:prstGeom prst="lef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CCD9CD2-D497-4408-A363-991A4EF50462}"/>
              </a:ext>
            </a:extLst>
          </p:cNvPr>
          <p:cNvCxnSpPr>
            <a:cxnSpLocks/>
          </p:cNvCxnSpPr>
          <p:nvPr/>
        </p:nvCxnSpPr>
        <p:spPr>
          <a:xfrm flipV="1">
            <a:off x="5477757" y="2597036"/>
            <a:ext cx="369454" cy="3902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5F28632-94C7-47A3-B990-8A822AEB8739}"/>
              </a:ext>
            </a:extLst>
          </p:cNvPr>
          <p:cNvSpPr txBox="1"/>
          <p:nvPr/>
        </p:nvSpPr>
        <p:spPr>
          <a:xfrm>
            <a:off x="4899147" y="292392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0B558C4-4547-4CD5-9892-6816462E5F53}"/>
              </a:ext>
            </a:extLst>
          </p:cNvPr>
          <p:cNvCxnSpPr>
            <a:cxnSpLocks/>
          </p:cNvCxnSpPr>
          <p:nvPr/>
        </p:nvCxnSpPr>
        <p:spPr>
          <a:xfrm flipH="1" flipV="1">
            <a:off x="6143595" y="2597036"/>
            <a:ext cx="155048" cy="3902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FF46FAB-2021-466D-825F-969E7517E08E}"/>
              </a:ext>
            </a:extLst>
          </p:cNvPr>
          <p:cNvSpPr txBox="1"/>
          <p:nvPr/>
        </p:nvSpPr>
        <p:spPr>
          <a:xfrm>
            <a:off x="5779911" y="2923925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D5B753D-72DC-4292-9F35-36FBD28FFA27}"/>
              </a:ext>
            </a:extLst>
          </p:cNvPr>
          <p:cNvSpPr txBox="1"/>
          <p:nvPr/>
        </p:nvSpPr>
        <p:spPr>
          <a:xfrm>
            <a:off x="8519970" y="6097368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shape = (N-1, 1, 1)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D7FC21A-B606-48E7-908F-FEEE46537F41}"/>
              </a:ext>
            </a:extLst>
          </p:cNvPr>
          <p:cNvGrpSpPr/>
          <p:nvPr/>
        </p:nvGrpSpPr>
        <p:grpSpPr>
          <a:xfrm>
            <a:off x="142446" y="2608397"/>
            <a:ext cx="3411432" cy="2576944"/>
            <a:chOff x="4597529" y="3731491"/>
            <a:chExt cx="3694257" cy="2576944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829B25AA-D916-46AF-BC89-ED3B6DBCD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711" y="3769151"/>
              <a:ext cx="3648075" cy="2533650"/>
            </a:xfrm>
            <a:prstGeom prst="rect">
              <a:avLst/>
            </a:prstGeom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FB22D57-623E-4C36-BDA7-743CB59C066C}"/>
                </a:ext>
              </a:extLst>
            </p:cNvPr>
            <p:cNvSpPr/>
            <p:nvPr/>
          </p:nvSpPr>
          <p:spPr>
            <a:xfrm>
              <a:off x="4597529" y="3731491"/>
              <a:ext cx="3694257" cy="25769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 </a:t>
              </a:r>
              <a:endParaRPr kumimoji="1" lang="zh-TW" altLang="en-US" dirty="0"/>
            </a:p>
          </p:txBody>
        </p:sp>
      </p:grpSp>
      <p:sp>
        <p:nvSpPr>
          <p:cNvPr id="51" name="矩形 50">
            <a:extLst>
              <a:ext uri="{FF2B5EF4-FFF2-40B4-BE49-F238E27FC236}">
                <a16:creationId xmlns:a16="http://schemas.microsoft.com/office/drawing/2014/main" id="{7EB882A2-E9C5-4818-92EA-0ED52C2FD4DE}"/>
              </a:ext>
            </a:extLst>
          </p:cNvPr>
          <p:cNvSpPr/>
          <p:nvPr/>
        </p:nvSpPr>
        <p:spPr>
          <a:xfrm>
            <a:off x="1385455" y="3112407"/>
            <a:ext cx="144816" cy="1274619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9F747F4-74DC-451A-8A81-57F6D1A667AD}"/>
              </a:ext>
            </a:extLst>
          </p:cNvPr>
          <p:cNvSpPr/>
          <p:nvPr/>
        </p:nvSpPr>
        <p:spPr>
          <a:xfrm>
            <a:off x="1580854" y="3112407"/>
            <a:ext cx="144816" cy="127461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EF19D97-BE19-4882-A4A2-99339A1A1D5F}"/>
              </a:ext>
            </a:extLst>
          </p:cNvPr>
          <p:cNvSpPr txBox="1"/>
          <p:nvPr/>
        </p:nvSpPr>
        <p:spPr>
          <a:xfrm>
            <a:off x="991352" y="4344137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t=1</a:t>
            </a:r>
            <a:endParaRPr lang="zh-TW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FCC253B-B6CB-4016-9FE4-5D58661F8B70}"/>
              </a:ext>
            </a:extLst>
          </p:cNvPr>
          <p:cNvSpPr txBox="1"/>
          <p:nvPr/>
        </p:nvSpPr>
        <p:spPr>
          <a:xfrm>
            <a:off x="1541473" y="4338503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t=2</a:t>
            </a:r>
            <a:endParaRPr lang="zh-TW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箭號: 向上 51">
            <a:extLst>
              <a:ext uri="{FF2B5EF4-FFF2-40B4-BE49-F238E27FC236}">
                <a16:creationId xmlns:a16="http://schemas.microsoft.com/office/drawing/2014/main" id="{8618F6E3-5CE6-4876-9E27-0416962A042C}"/>
              </a:ext>
            </a:extLst>
          </p:cNvPr>
          <p:cNvSpPr/>
          <p:nvPr/>
        </p:nvSpPr>
        <p:spPr>
          <a:xfrm rot="5400000">
            <a:off x="3443404" y="3635793"/>
            <a:ext cx="631596" cy="554178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338545F-0339-4C25-B4A4-7EF9092896FB}"/>
              </a:ext>
            </a:extLst>
          </p:cNvPr>
          <p:cNvSpPr/>
          <p:nvPr/>
        </p:nvSpPr>
        <p:spPr>
          <a:xfrm>
            <a:off x="4036292" y="1143701"/>
            <a:ext cx="8046750" cy="5534190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E939366-8C68-4751-B7FA-E793977C6617}"/>
              </a:ext>
            </a:extLst>
          </p:cNvPr>
          <p:cNvSpPr/>
          <p:nvPr/>
        </p:nvSpPr>
        <p:spPr>
          <a:xfrm>
            <a:off x="935839" y="2739259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to One</a:t>
            </a:r>
          </a:p>
        </p:txBody>
      </p:sp>
    </p:spTree>
    <p:extLst>
      <p:ext uri="{BB962C8B-B14F-4D97-AF65-F5344CB8AC3E}">
        <p14:creationId xmlns:p14="http://schemas.microsoft.com/office/powerpoint/2010/main" val="2278260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57006</TotalTime>
  <Words>8288</Words>
  <Application>Microsoft Office PowerPoint</Application>
  <PresentationFormat>寬螢幕</PresentationFormat>
  <Paragraphs>1933</Paragraphs>
  <Slides>110</Slides>
  <Notes>75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110</vt:i4>
      </vt:variant>
    </vt:vector>
  </HeadingPairs>
  <TitlesOfParts>
    <vt:vector size="122" baseType="lpstr">
      <vt:lpstr>等线</vt:lpstr>
      <vt:lpstr>新細明體</vt:lpstr>
      <vt:lpstr>標楷體</vt:lpstr>
      <vt:lpstr>Arial</vt:lpstr>
      <vt:lpstr>Calibri</vt:lpstr>
      <vt:lpstr>Calibri Light</vt:lpstr>
      <vt:lpstr>Cambria</vt:lpstr>
      <vt:lpstr>Cambria Math</vt:lpstr>
      <vt:lpstr>Symbol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PPCC</cp:lastModifiedBy>
  <cp:revision>1348</cp:revision>
  <dcterms:created xsi:type="dcterms:W3CDTF">2019-06-29T08:37:39Z</dcterms:created>
  <dcterms:modified xsi:type="dcterms:W3CDTF">2020-09-08T19:47:54Z</dcterms:modified>
</cp:coreProperties>
</file>